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handoutMasterIdLst>
    <p:handoutMasterId r:id="rId28"/>
  </p:handoutMasterIdLst>
  <p:sldIdLst>
    <p:sldId id="281" r:id="rId3"/>
    <p:sldId id="256" r:id="rId4"/>
    <p:sldId id="258" r:id="rId5"/>
    <p:sldId id="259" r:id="rId6"/>
    <p:sldId id="263" r:id="rId7"/>
    <p:sldId id="264" r:id="rId8"/>
    <p:sldId id="266" r:id="rId9"/>
    <p:sldId id="280" r:id="rId10"/>
    <p:sldId id="279" r:id="rId11"/>
    <p:sldId id="260" r:id="rId12"/>
    <p:sldId id="265" r:id="rId13"/>
    <p:sldId id="257" r:id="rId14"/>
    <p:sldId id="274" r:id="rId15"/>
    <p:sldId id="267" r:id="rId16"/>
    <p:sldId id="268" r:id="rId17"/>
    <p:sldId id="269" r:id="rId18"/>
    <p:sldId id="275" r:id="rId19"/>
    <p:sldId id="276" r:id="rId20"/>
    <p:sldId id="277" r:id="rId21"/>
    <p:sldId id="278" r:id="rId22"/>
    <p:sldId id="261" r:id="rId23"/>
    <p:sldId id="271" r:id="rId24"/>
    <p:sldId id="262" r:id="rId25"/>
    <p:sldId id="270" r:id="rId26"/>
    <p:sldId id="272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4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3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1" d="100"/>
          <a:sy n="91" d="100"/>
        </p:scale>
        <p:origin x="367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970DB-8EE6-4E5B-9CBE-4CA39D1A6EC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55828-8ECA-4525-A47E-5E299A14B1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8015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0" y="-638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2386584"/>
            <a:ext cx="9175668" cy="2852928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5296060"/>
            <a:ext cx="9175668" cy="1561622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7" name="Picture 16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1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4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" name="Rectangle 19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9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0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457200"/>
            <a:ext cx="3483864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2514184"/>
            <a:ext cx="3703320" cy="3658016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8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gradFill>
          <a:gsLst>
            <a:gs pos="100000">
              <a:schemeClr val="accent3"/>
            </a:gs>
            <a:gs pos="0">
              <a:schemeClr val="accent1"/>
            </a:gs>
          </a:gsLst>
          <a:lin ang="14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 userDrawn="1"/>
        </p:nvGrpSpPr>
        <p:grpSpPr>
          <a:xfrm>
            <a:off x="-1" y="0"/>
            <a:ext cx="12192001" cy="6858639"/>
            <a:chOff x="-1" y="-1"/>
            <a:chExt cx="12192001" cy="6858639"/>
          </a:xfrm>
        </p:grpSpPr>
        <p:sp>
          <p:nvSpPr>
            <p:cNvPr id="24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9" name="Group 28" descr="abstract background design"/>
          <p:cNvGrpSpPr/>
          <p:nvPr userDrawn="1"/>
        </p:nvGrpSpPr>
        <p:grpSpPr>
          <a:xfrm>
            <a:off x="4762" y="0"/>
            <a:ext cx="12201526" cy="6858638"/>
            <a:chOff x="0" y="618575"/>
            <a:chExt cx="12201526" cy="6858638"/>
          </a:xfrm>
        </p:grpSpPr>
        <p:sp>
          <p:nvSpPr>
            <p:cNvPr id="27" name="Rectangle 26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reeform 10"/>
          <p:cNvSpPr>
            <a:spLocks/>
          </p:cNvSpPr>
          <p:nvPr userDrawn="1"/>
        </p:nvSpPr>
        <p:spPr bwMode="auto">
          <a:xfrm>
            <a:off x="-1109663" y="28575"/>
            <a:ext cx="14411326" cy="6800850"/>
          </a:xfrm>
          <a:custGeom>
            <a:avLst/>
            <a:gdLst>
              <a:gd name="T0" fmla="*/ 0 w 9078"/>
              <a:gd name="T1" fmla="*/ 0 h 4284"/>
              <a:gd name="T2" fmla="*/ 0 w 9078"/>
              <a:gd name="T3" fmla="*/ 3607 h 4284"/>
              <a:gd name="T4" fmla="*/ 9078 w 9078"/>
              <a:gd name="T5" fmla="*/ 4284 h 4284"/>
              <a:gd name="T6" fmla="*/ 9078 w 9078"/>
              <a:gd name="T7" fmla="*/ 2703 h 4284"/>
              <a:gd name="T8" fmla="*/ 0 w 9078"/>
              <a:gd name="T9" fmla="*/ 0 h 4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8" h="4284">
                <a:moveTo>
                  <a:pt x="0" y="0"/>
                </a:moveTo>
                <a:lnTo>
                  <a:pt x="0" y="3607"/>
                </a:lnTo>
                <a:lnTo>
                  <a:pt x="9078" y="4284"/>
                </a:lnTo>
                <a:lnTo>
                  <a:pt x="9078" y="270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Freeform 15"/>
          <p:cNvSpPr>
            <a:spLocks/>
          </p:cNvSpPr>
          <p:nvPr userDrawn="1"/>
        </p:nvSpPr>
        <p:spPr bwMode="auto">
          <a:xfrm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Picture 6" descr="photo of man sitting on an outdoor bench, using a table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428"/>
            <a:ext cx="8876190" cy="6857143"/>
          </a:xfrm>
          <a:prstGeom prst="rect">
            <a:avLst/>
          </a:prstGeom>
        </p:spPr>
      </p:pic>
      <p:sp>
        <p:nvSpPr>
          <p:cNvPr id="23" name="Freeform 5" descr="Callout shape"/>
          <p:cNvSpPr>
            <a:spLocks/>
          </p:cNvSpPr>
          <p:nvPr userDrawn="1"/>
        </p:nvSpPr>
        <p:spPr bwMode="auto">
          <a:xfrm>
            <a:off x="6778677" y="356679"/>
            <a:ext cx="4956048" cy="3008376"/>
          </a:xfrm>
          <a:custGeom>
            <a:avLst/>
            <a:gdLst>
              <a:gd name="T0" fmla="*/ 0 w 4338"/>
              <a:gd name="T1" fmla="*/ 0 h 2582"/>
              <a:gd name="T2" fmla="*/ 0 w 4338"/>
              <a:gd name="T3" fmla="*/ 2353 h 2582"/>
              <a:gd name="T4" fmla="*/ 921 w 4338"/>
              <a:gd name="T5" fmla="*/ 2353 h 2582"/>
              <a:gd name="T6" fmla="*/ 1101 w 4338"/>
              <a:gd name="T7" fmla="*/ 2582 h 2582"/>
              <a:gd name="T8" fmla="*/ 1278 w 4338"/>
              <a:gd name="T9" fmla="*/ 2353 h 2582"/>
              <a:gd name="T10" fmla="*/ 4338 w 4338"/>
              <a:gd name="T11" fmla="*/ 2353 h 2582"/>
              <a:gd name="T12" fmla="*/ 4338 w 4338"/>
              <a:gd name="T13" fmla="*/ 0 h 2582"/>
              <a:gd name="T14" fmla="*/ 0 w 4338"/>
              <a:gd name="T15" fmla="*/ 0 h 2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38" h="2582">
                <a:moveTo>
                  <a:pt x="0" y="0"/>
                </a:moveTo>
                <a:lnTo>
                  <a:pt x="0" y="2353"/>
                </a:lnTo>
                <a:lnTo>
                  <a:pt x="921" y="2353"/>
                </a:lnTo>
                <a:lnTo>
                  <a:pt x="1101" y="2582"/>
                </a:lnTo>
                <a:lnTo>
                  <a:pt x="1278" y="2353"/>
                </a:lnTo>
                <a:lnTo>
                  <a:pt x="4338" y="2353"/>
                </a:lnTo>
                <a:lnTo>
                  <a:pt x="4338" y="0"/>
                </a:lnTo>
                <a:lnTo>
                  <a:pt x="0" y="0"/>
                </a:lnTo>
                <a:close/>
              </a:path>
            </a:pathLst>
          </a:custGeom>
          <a:solidFill>
            <a:srgbClr val="FDF6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5060" y="1382350"/>
            <a:ext cx="4279434" cy="683787"/>
          </a:xfrm>
        </p:spPr>
        <p:txBody>
          <a:bodyPr anchor="b">
            <a:normAutofit/>
          </a:bodyPr>
          <a:lstStyle>
            <a:lvl1pPr algn="l"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7781982" y="2067295"/>
            <a:ext cx="3549389" cy="95566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5100" smtClean="0">
                <a:solidFill>
                  <a:schemeClr val="accent1"/>
                </a:solidFill>
                <a:latin typeface="+mj-lt"/>
                <a:ea typeface="+mj-ea"/>
              </a:defRPr>
            </a:lvl1pPr>
            <a:lvl2pPr>
              <a:defRPr lang="en-US" sz="6800" smtClean="0">
                <a:solidFill>
                  <a:schemeClr val="accent1"/>
                </a:solidFill>
                <a:cs typeface="+mn-cs"/>
              </a:defRPr>
            </a:lvl2pPr>
            <a:lvl3pPr>
              <a:defRPr lang="en-US" sz="6800" smtClean="0">
                <a:solidFill>
                  <a:schemeClr val="accent1"/>
                </a:solidFill>
                <a:cs typeface="+mn-cs"/>
              </a:defRPr>
            </a:lvl3pPr>
            <a:lvl4pPr>
              <a:defRPr lang="en-US" sz="6800" smtClean="0">
                <a:solidFill>
                  <a:schemeClr val="accent1"/>
                </a:solidFill>
                <a:cs typeface="+mn-cs"/>
              </a:defRPr>
            </a:lvl4pPr>
            <a:lvl5pPr>
              <a:defRPr lang="en-US" sz="6800">
                <a:solidFill>
                  <a:schemeClr val="accent1"/>
                </a:solidFill>
                <a:cs typeface="+mn-cs"/>
              </a:defRPr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Slide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04228" y="6209375"/>
            <a:ext cx="4994007" cy="336626"/>
          </a:xfrm>
        </p:spPr>
        <p:txBody>
          <a:bodyPr>
            <a:noAutofit/>
          </a:bodyPr>
          <a:lstStyle>
            <a:lvl1pPr marL="0" indent="0" algn="l">
              <a:buNone/>
              <a:defRPr sz="1800" b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9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2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35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63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07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>
          <a:gsLst>
            <a:gs pos="100000">
              <a:schemeClr val="accent1"/>
            </a:gs>
            <a:gs pos="0">
              <a:schemeClr val="accent3"/>
            </a:gs>
          </a:gsLst>
          <a:lin ang="19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 flipH="1">
            <a:off x="-1" y="0"/>
            <a:ext cx="12192001" cy="6858639"/>
            <a:chOff x="-1" y="-1"/>
            <a:chExt cx="12192001" cy="6858639"/>
          </a:xfrm>
        </p:grpSpPr>
        <p:sp>
          <p:nvSpPr>
            <p:cNvPr id="15" name="Freeform 19"/>
            <p:cNvSpPr>
              <a:spLocks/>
            </p:cNvSpPr>
            <p:nvPr userDrawn="1"/>
          </p:nvSpPr>
          <p:spPr bwMode="auto">
            <a:xfrm>
              <a:off x="831769" y="-1"/>
              <a:ext cx="10777861" cy="6858639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0" h="5110">
                  <a:moveTo>
                    <a:pt x="3840" y="0"/>
                  </a:moveTo>
                  <a:lnTo>
                    <a:pt x="0" y="0"/>
                  </a:lnTo>
                  <a:lnTo>
                    <a:pt x="6337" y="5110"/>
                  </a:lnTo>
                  <a:lnTo>
                    <a:pt x="8030" y="5110"/>
                  </a:lnTo>
                  <a:lnTo>
                    <a:pt x="3840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50000"/>
                    <a:alpha val="20000"/>
                  </a:schemeClr>
                </a:gs>
                <a:gs pos="0">
                  <a:schemeClr val="accent2">
                    <a:alpha val="2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4"/>
            <p:cNvSpPr>
              <a:spLocks/>
            </p:cNvSpPr>
            <p:nvPr userDrawn="1"/>
          </p:nvSpPr>
          <p:spPr bwMode="auto">
            <a:xfrm>
              <a:off x="347084" y="-1"/>
              <a:ext cx="10318828" cy="6858639"/>
            </a:xfrm>
            <a:custGeom>
              <a:avLst/>
              <a:gdLst>
                <a:gd name="T0" fmla="*/ 7688 w 7688"/>
                <a:gd name="T1" fmla="*/ 0 h 5110"/>
                <a:gd name="T2" fmla="*/ 5495 w 7688"/>
                <a:gd name="T3" fmla="*/ 0 h 5110"/>
                <a:gd name="T4" fmla="*/ 0 w 7688"/>
                <a:gd name="T5" fmla="*/ 5110 h 5110"/>
                <a:gd name="T6" fmla="*/ 5050 w 7688"/>
                <a:gd name="T7" fmla="*/ 5110 h 5110"/>
                <a:gd name="T8" fmla="*/ 7495 w 7688"/>
                <a:gd name="T9" fmla="*/ 376 h 5110"/>
                <a:gd name="T10" fmla="*/ 7688 w 7688"/>
                <a:gd name="T11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88" h="5110">
                  <a:moveTo>
                    <a:pt x="7688" y="0"/>
                  </a:moveTo>
                  <a:lnTo>
                    <a:pt x="5495" y="0"/>
                  </a:lnTo>
                  <a:lnTo>
                    <a:pt x="0" y="5110"/>
                  </a:lnTo>
                  <a:lnTo>
                    <a:pt x="5050" y="5110"/>
                  </a:lnTo>
                  <a:lnTo>
                    <a:pt x="7495" y="376"/>
                  </a:lnTo>
                  <a:lnTo>
                    <a:pt x="7688" y="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  <a:alpha val="3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19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9"/>
            <p:cNvSpPr>
              <a:spLocks/>
            </p:cNvSpPr>
            <p:nvPr userDrawn="1"/>
          </p:nvSpPr>
          <p:spPr bwMode="auto">
            <a:xfrm>
              <a:off x="-1" y="398050"/>
              <a:ext cx="12192001" cy="5753528"/>
            </a:xfrm>
            <a:custGeom>
              <a:avLst/>
              <a:gdLst>
                <a:gd name="T0" fmla="*/ 0 w 9078"/>
                <a:gd name="T1" fmla="*/ 0 h 4284"/>
                <a:gd name="T2" fmla="*/ 0 w 9078"/>
                <a:gd name="T3" fmla="*/ 3607 h 4284"/>
                <a:gd name="T4" fmla="*/ 9078 w 9078"/>
                <a:gd name="T5" fmla="*/ 4284 h 4284"/>
                <a:gd name="T6" fmla="*/ 9078 w 9078"/>
                <a:gd name="T7" fmla="*/ 2703 h 4284"/>
                <a:gd name="T8" fmla="*/ 0 w 9078"/>
                <a:gd name="T9" fmla="*/ 0 h 4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4284">
                  <a:moveTo>
                    <a:pt x="0" y="0"/>
                  </a:moveTo>
                  <a:lnTo>
                    <a:pt x="0" y="3607"/>
                  </a:lnTo>
                  <a:lnTo>
                    <a:pt x="9078" y="4284"/>
                  </a:lnTo>
                  <a:lnTo>
                    <a:pt x="9078" y="2703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51800">
                  <a:schemeClr val="accent3">
                    <a:alpha val="30000"/>
                  </a:schemeClr>
                </a:gs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5"/>
            <p:cNvSpPr>
              <a:spLocks/>
            </p:cNvSpPr>
            <p:nvPr userDrawn="1"/>
          </p:nvSpPr>
          <p:spPr bwMode="auto">
            <a:xfrm>
              <a:off x="1447222" y="475725"/>
              <a:ext cx="10744778" cy="6382913"/>
            </a:xfrm>
            <a:custGeom>
              <a:avLst/>
              <a:gdLst>
                <a:gd name="T0" fmla="*/ 7968 w 7968"/>
                <a:gd name="T1" fmla="*/ 0 h 4740"/>
                <a:gd name="T2" fmla="*/ 0 w 7968"/>
                <a:gd name="T3" fmla="*/ 4731 h 4740"/>
                <a:gd name="T4" fmla="*/ 5164 w 7968"/>
                <a:gd name="T5" fmla="*/ 4740 h 4740"/>
                <a:gd name="T6" fmla="*/ 7968 w 7968"/>
                <a:gd name="T7" fmla="*/ 1580 h 4740"/>
                <a:gd name="T8" fmla="*/ 7968 w 7968"/>
                <a:gd name="T9" fmla="*/ 0 h 4740"/>
                <a:gd name="connsiteX0" fmla="*/ 10015 w 10015"/>
                <a:gd name="connsiteY0" fmla="*/ 0 h 10001"/>
                <a:gd name="connsiteX1" fmla="*/ 0 w 10015"/>
                <a:gd name="connsiteY1" fmla="*/ 10001 h 10001"/>
                <a:gd name="connsiteX2" fmla="*/ 6496 w 10015"/>
                <a:gd name="connsiteY2" fmla="*/ 10000 h 10001"/>
                <a:gd name="connsiteX3" fmla="*/ 10015 w 10015"/>
                <a:gd name="connsiteY3" fmla="*/ 3333 h 10001"/>
                <a:gd name="connsiteX4" fmla="*/ 10015 w 10015"/>
                <a:gd name="connsiteY4" fmla="*/ 0 h 1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15" h="10001">
                  <a:moveTo>
                    <a:pt x="10015" y="0"/>
                  </a:moveTo>
                  <a:lnTo>
                    <a:pt x="0" y="10001"/>
                  </a:lnTo>
                  <a:lnTo>
                    <a:pt x="6496" y="10000"/>
                  </a:lnTo>
                  <a:lnTo>
                    <a:pt x="10015" y="3333"/>
                  </a:lnTo>
                  <a:lnTo>
                    <a:pt x="10015" y="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alpha val="10000"/>
                  </a:schemeClr>
                </a:gs>
                <a:gs pos="0">
                  <a:schemeClr val="accent2">
                    <a:alpha val="10000"/>
                  </a:schemeClr>
                </a:gs>
              </a:gsLst>
              <a:lin ang="144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" name="Group 18" descr="abstract background design"/>
          <p:cNvGrpSpPr/>
          <p:nvPr userDrawn="1"/>
        </p:nvGrpSpPr>
        <p:grpSpPr>
          <a:xfrm flipH="1">
            <a:off x="0" y="-638"/>
            <a:ext cx="12201526" cy="6858638"/>
            <a:chOff x="0" y="618575"/>
            <a:chExt cx="12201526" cy="685863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618575"/>
              <a:ext cx="12192000" cy="6858638"/>
            </a:xfrm>
            <a:prstGeom prst="rect">
              <a:avLst/>
            </a:prstGeom>
            <a:gradFill>
              <a:gsLst>
                <a:gs pos="100000">
                  <a:schemeClr val="accent3">
                    <a:alpha val="0"/>
                  </a:schemeClr>
                </a:gs>
                <a:gs pos="0">
                  <a:schemeClr val="accent2">
                    <a:alpha val="5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526" y="618894"/>
              <a:ext cx="12192000" cy="6858001"/>
            </a:xfrm>
            <a:prstGeom prst="rect">
              <a:avLst/>
            </a:prstGeom>
            <a:gradFill>
              <a:gsLst>
                <a:gs pos="67000">
                  <a:schemeClr val="accent3">
                    <a:alpha val="0"/>
                  </a:schemeClr>
                </a:gs>
                <a:gs pos="0">
                  <a:schemeClr val="accent2">
                    <a:alpha val="20000"/>
                  </a:schemeClr>
                </a:gs>
              </a:gsLst>
              <a:lin ang="6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15"/>
          <p:cNvSpPr>
            <a:spLocks/>
          </p:cNvSpPr>
          <p:nvPr userDrawn="1"/>
        </p:nvSpPr>
        <p:spPr bwMode="auto">
          <a:xfrm flipH="1">
            <a:off x="-3175" y="-627063"/>
            <a:ext cx="12204700" cy="8112126"/>
          </a:xfrm>
          <a:custGeom>
            <a:avLst/>
            <a:gdLst>
              <a:gd name="T0" fmla="*/ 7688 w 7688"/>
              <a:gd name="T1" fmla="*/ 0 h 5110"/>
              <a:gd name="T2" fmla="*/ 5495 w 7688"/>
              <a:gd name="T3" fmla="*/ 0 h 5110"/>
              <a:gd name="T4" fmla="*/ 0 w 7688"/>
              <a:gd name="T5" fmla="*/ 5110 h 5110"/>
              <a:gd name="T6" fmla="*/ 5050 w 7688"/>
              <a:gd name="T7" fmla="*/ 5110 h 5110"/>
              <a:gd name="T8" fmla="*/ 7495 w 7688"/>
              <a:gd name="T9" fmla="*/ 376 h 5110"/>
              <a:gd name="T10" fmla="*/ 7688 w 7688"/>
              <a:gd name="T11" fmla="*/ 0 h 5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8" h="5110">
                <a:moveTo>
                  <a:pt x="7688" y="0"/>
                </a:moveTo>
                <a:lnTo>
                  <a:pt x="5495" y="0"/>
                </a:lnTo>
                <a:lnTo>
                  <a:pt x="0" y="5110"/>
                </a:lnTo>
                <a:lnTo>
                  <a:pt x="5050" y="5110"/>
                </a:lnTo>
                <a:lnTo>
                  <a:pt x="7495" y="376"/>
                </a:lnTo>
                <a:lnTo>
                  <a:pt x="768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384364"/>
            <a:ext cx="9175668" cy="2852737"/>
          </a:xfrm>
        </p:spPr>
        <p:txBody>
          <a:bodyPr anchor="b"/>
          <a:lstStyle>
            <a:lvl1pPr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Rectangle 22"/>
          <p:cNvSpPr/>
          <p:nvPr userDrawn="1"/>
        </p:nvSpPr>
        <p:spPr>
          <a:xfrm>
            <a:off x="-3175" y="5486400"/>
            <a:ext cx="12204700" cy="13712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5620215"/>
            <a:ext cx="9175668" cy="1237467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0FFEE5F-65BB-4268-AC17-D19CED90FB82}" type="datetimeFigureOut">
              <a:rPr lang="en-US" smtClean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10208348" y="3345599"/>
            <a:ext cx="3417882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5" name="Picture 24" descr="Office Mix Logo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197"/>
          <a:stretch/>
        </p:blipFill>
        <p:spPr>
          <a:xfrm>
            <a:off x="868514" y="4100388"/>
            <a:ext cx="1240638" cy="14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186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36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91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7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00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51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ECBBC-B5FD-4F11-9AC2-5AED2BF7CA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1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9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5" name="Rectangle 14"/>
          <p:cNvSpPr/>
          <p:nvPr userDrawn="1"/>
        </p:nvSpPr>
        <p:spPr>
          <a:xfrm>
            <a:off x="0" y="416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abstract background design"/>
          <p:cNvGrpSpPr/>
          <p:nvPr userDrawn="1"/>
        </p:nvGrpSpPr>
        <p:grpSpPr>
          <a:xfrm>
            <a:off x="-1366" y="-4114"/>
            <a:ext cx="5035003" cy="6865834"/>
            <a:chOff x="-1366" y="-4114"/>
            <a:chExt cx="5035003" cy="6865834"/>
          </a:xfrm>
        </p:grpSpPr>
        <p:sp>
          <p:nvSpPr>
            <p:cNvPr id="16" name="Rectangle 1040"/>
            <p:cNvSpPr/>
            <p:nvPr userDrawn="1"/>
          </p:nvSpPr>
          <p:spPr>
            <a:xfrm>
              <a:off x="-1366" y="-2385"/>
              <a:ext cx="5035002" cy="6859550"/>
            </a:xfrm>
            <a:custGeom>
              <a:avLst/>
              <a:gdLst>
                <a:gd name="connsiteX0" fmla="*/ 0 w 12192000"/>
                <a:gd name="connsiteY0" fmla="*/ 0 h 556282"/>
                <a:gd name="connsiteX1" fmla="*/ 12192000 w 12192000"/>
                <a:gd name="connsiteY1" fmla="*/ 0 h 556282"/>
                <a:gd name="connsiteX2" fmla="*/ 12192000 w 12192000"/>
                <a:gd name="connsiteY2" fmla="*/ 556282 h 556282"/>
                <a:gd name="connsiteX3" fmla="*/ 0 w 12192000"/>
                <a:gd name="connsiteY3" fmla="*/ 556282 h 556282"/>
                <a:gd name="connsiteX4" fmla="*/ 0 w 12192000"/>
                <a:gd name="connsiteY4" fmla="*/ 0 h 556282"/>
                <a:gd name="connsiteX0" fmla="*/ 0 w 12206068"/>
                <a:gd name="connsiteY0" fmla="*/ 1026941 h 1583223"/>
                <a:gd name="connsiteX1" fmla="*/ 12206068 w 12206068"/>
                <a:gd name="connsiteY1" fmla="*/ 0 h 1583223"/>
                <a:gd name="connsiteX2" fmla="*/ 12192000 w 12206068"/>
                <a:gd name="connsiteY2" fmla="*/ 1583223 h 1583223"/>
                <a:gd name="connsiteX3" fmla="*/ 0 w 12206068"/>
                <a:gd name="connsiteY3" fmla="*/ 1583223 h 1583223"/>
                <a:gd name="connsiteX4" fmla="*/ 0 w 12206068"/>
                <a:gd name="connsiteY4" fmla="*/ 1026941 h 1583223"/>
                <a:gd name="connsiteX0" fmla="*/ 0 w 12192000"/>
                <a:gd name="connsiteY0" fmla="*/ 34281 h 590563"/>
                <a:gd name="connsiteX1" fmla="*/ 12086619 w 12192000"/>
                <a:gd name="connsiteY1" fmla="*/ 0 h 590563"/>
                <a:gd name="connsiteX2" fmla="*/ 12192000 w 12192000"/>
                <a:gd name="connsiteY2" fmla="*/ 590563 h 590563"/>
                <a:gd name="connsiteX3" fmla="*/ 0 w 12192000"/>
                <a:gd name="connsiteY3" fmla="*/ 590563 h 590563"/>
                <a:gd name="connsiteX4" fmla="*/ 0 w 12192000"/>
                <a:gd name="connsiteY4" fmla="*/ 34281 h 590563"/>
                <a:gd name="connsiteX0" fmla="*/ 0 w 12193711"/>
                <a:gd name="connsiteY0" fmla="*/ 244346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0 w 12193711"/>
                <a:gd name="connsiteY4" fmla="*/ 244346 h 800628"/>
                <a:gd name="connsiteX0" fmla="*/ 98854 w 12193711"/>
                <a:gd name="connsiteY0" fmla="*/ 577978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98854 w 12193711"/>
                <a:gd name="connsiteY4" fmla="*/ 577978 h 800628"/>
                <a:gd name="connsiteX0" fmla="*/ 4119 w 12193711"/>
                <a:gd name="connsiteY0" fmla="*/ 606811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4119 w 12193711"/>
                <a:gd name="connsiteY4" fmla="*/ 606811 h 800628"/>
                <a:gd name="connsiteX0" fmla="*/ 135924 w 12193711"/>
                <a:gd name="connsiteY0" fmla="*/ 590335 h 800628"/>
                <a:gd name="connsiteX1" fmla="*/ 12193711 w 12193711"/>
                <a:gd name="connsiteY1" fmla="*/ 0 h 800628"/>
                <a:gd name="connsiteX2" fmla="*/ 12192000 w 12193711"/>
                <a:gd name="connsiteY2" fmla="*/ 800628 h 800628"/>
                <a:gd name="connsiteX3" fmla="*/ 0 w 12193711"/>
                <a:gd name="connsiteY3" fmla="*/ 800628 h 800628"/>
                <a:gd name="connsiteX4" fmla="*/ 135924 w 12193711"/>
                <a:gd name="connsiteY4" fmla="*/ 590335 h 800628"/>
                <a:gd name="connsiteX0" fmla="*/ 0 w 12197830"/>
                <a:gd name="connsiteY0" fmla="*/ 577978 h 800628"/>
                <a:gd name="connsiteX1" fmla="*/ 12197830 w 12197830"/>
                <a:gd name="connsiteY1" fmla="*/ 0 h 800628"/>
                <a:gd name="connsiteX2" fmla="*/ 12196119 w 12197830"/>
                <a:gd name="connsiteY2" fmla="*/ 800628 h 800628"/>
                <a:gd name="connsiteX3" fmla="*/ 4119 w 12197830"/>
                <a:gd name="connsiteY3" fmla="*/ 800628 h 800628"/>
                <a:gd name="connsiteX4" fmla="*/ 0 w 12197830"/>
                <a:gd name="connsiteY4" fmla="*/ 577978 h 800628"/>
                <a:gd name="connsiteX0" fmla="*/ 0 w 12196127"/>
                <a:gd name="connsiteY0" fmla="*/ 414454 h 637104"/>
                <a:gd name="connsiteX1" fmla="*/ 12167795 w 12196127"/>
                <a:gd name="connsiteY1" fmla="*/ 0 h 637104"/>
                <a:gd name="connsiteX2" fmla="*/ 12196119 w 12196127"/>
                <a:gd name="connsiteY2" fmla="*/ 637104 h 637104"/>
                <a:gd name="connsiteX3" fmla="*/ 4119 w 12196127"/>
                <a:gd name="connsiteY3" fmla="*/ 637104 h 637104"/>
                <a:gd name="connsiteX4" fmla="*/ 0 w 12196127"/>
                <a:gd name="connsiteY4" fmla="*/ 414454 h 637104"/>
                <a:gd name="connsiteX0" fmla="*/ 0 w 12196196"/>
                <a:gd name="connsiteY0" fmla="*/ 411116 h 633766"/>
                <a:gd name="connsiteX1" fmla="*/ 12194493 w 12196196"/>
                <a:gd name="connsiteY1" fmla="*/ 0 h 633766"/>
                <a:gd name="connsiteX2" fmla="*/ 12196119 w 12196196"/>
                <a:gd name="connsiteY2" fmla="*/ 633766 h 633766"/>
                <a:gd name="connsiteX3" fmla="*/ 4119 w 12196196"/>
                <a:gd name="connsiteY3" fmla="*/ 633766 h 633766"/>
                <a:gd name="connsiteX4" fmla="*/ 0 w 12196196"/>
                <a:gd name="connsiteY4" fmla="*/ 411116 h 633766"/>
                <a:gd name="connsiteX0" fmla="*/ 0 w 12196123"/>
                <a:gd name="connsiteY0" fmla="*/ 374407 h 597057"/>
                <a:gd name="connsiteX1" fmla="*/ 12147772 w 12196123"/>
                <a:gd name="connsiteY1" fmla="*/ 0 h 597057"/>
                <a:gd name="connsiteX2" fmla="*/ 12196119 w 12196123"/>
                <a:gd name="connsiteY2" fmla="*/ 597057 h 597057"/>
                <a:gd name="connsiteX3" fmla="*/ 4119 w 12196123"/>
                <a:gd name="connsiteY3" fmla="*/ 597057 h 597057"/>
                <a:gd name="connsiteX4" fmla="*/ 0 w 12196123"/>
                <a:gd name="connsiteY4" fmla="*/ 374407 h 597057"/>
                <a:gd name="connsiteX0" fmla="*/ 0 w 12196196"/>
                <a:gd name="connsiteY0" fmla="*/ 404442 h 627092"/>
                <a:gd name="connsiteX1" fmla="*/ 12194493 w 12196196"/>
                <a:gd name="connsiteY1" fmla="*/ 0 h 627092"/>
                <a:gd name="connsiteX2" fmla="*/ 12196119 w 12196196"/>
                <a:gd name="connsiteY2" fmla="*/ 627092 h 627092"/>
                <a:gd name="connsiteX3" fmla="*/ 4119 w 12196196"/>
                <a:gd name="connsiteY3" fmla="*/ 627092 h 627092"/>
                <a:gd name="connsiteX4" fmla="*/ 0 w 12196196"/>
                <a:gd name="connsiteY4" fmla="*/ 404442 h 627092"/>
                <a:gd name="connsiteX0" fmla="*/ 0 w 12196123"/>
                <a:gd name="connsiteY0" fmla="*/ 391093 h 613743"/>
                <a:gd name="connsiteX1" fmla="*/ 12141097 w 12196123"/>
                <a:gd name="connsiteY1" fmla="*/ 0 h 613743"/>
                <a:gd name="connsiteX2" fmla="*/ 12196119 w 12196123"/>
                <a:gd name="connsiteY2" fmla="*/ 613743 h 613743"/>
                <a:gd name="connsiteX3" fmla="*/ 4119 w 12196123"/>
                <a:gd name="connsiteY3" fmla="*/ 613743 h 613743"/>
                <a:gd name="connsiteX4" fmla="*/ 0 w 12196123"/>
                <a:gd name="connsiteY4" fmla="*/ 391093 h 613743"/>
                <a:gd name="connsiteX0" fmla="*/ 0 w 12197830"/>
                <a:gd name="connsiteY0" fmla="*/ 407779 h 630429"/>
                <a:gd name="connsiteX1" fmla="*/ 12197830 w 12197830"/>
                <a:gd name="connsiteY1" fmla="*/ 0 h 630429"/>
                <a:gd name="connsiteX2" fmla="*/ 12196119 w 12197830"/>
                <a:gd name="connsiteY2" fmla="*/ 630429 h 630429"/>
                <a:gd name="connsiteX3" fmla="*/ 4119 w 12197830"/>
                <a:gd name="connsiteY3" fmla="*/ 630429 h 630429"/>
                <a:gd name="connsiteX4" fmla="*/ 0 w 12197830"/>
                <a:gd name="connsiteY4" fmla="*/ 407779 h 630429"/>
                <a:gd name="connsiteX0" fmla="*/ 0 w 12197830"/>
                <a:gd name="connsiteY0" fmla="*/ 0 h 6877450"/>
                <a:gd name="connsiteX1" fmla="*/ 12197830 w 12197830"/>
                <a:gd name="connsiteY1" fmla="*/ 6247021 h 6877450"/>
                <a:gd name="connsiteX2" fmla="*/ 12196119 w 12197830"/>
                <a:gd name="connsiteY2" fmla="*/ 6877450 h 6877450"/>
                <a:gd name="connsiteX3" fmla="*/ 4119 w 12197830"/>
                <a:gd name="connsiteY3" fmla="*/ 6877450 h 6877450"/>
                <a:gd name="connsiteX4" fmla="*/ 0 w 12197830"/>
                <a:gd name="connsiteY4" fmla="*/ 0 h 6877450"/>
                <a:gd name="connsiteX0" fmla="*/ 0 w 12196119"/>
                <a:gd name="connsiteY0" fmla="*/ 1379 h 6878829"/>
                <a:gd name="connsiteX1" fmla="*/ 4996930 w 12196119"/>
                <a:gd name="connsiteY1" fmla="*/ 0 h 6878829"/>
                <a:gd name="connsiteX2" fmla="*/ 12196119 w 12196119"/>
                <a:gd name="connsiteY2" fmla="*/ 6878829 h 6878829"/>
                <a:gd name="connsiteX3" fmla="*/ 4119 w 12196119"/>
                <a:gd name="connsiteY3" fmla="*/ 6878829 h 6878829"/>
                <a:gd name="connsiteX4" fmla="*/ 0 w 12196119"/>
                <a:gd name="connsiteY4" fmla="*/ 1379 h 6878829"/>
                <a:gd name="connsiteX0" fmla="*/ 0 w 5350819"/>
                <a:gd name="connsiteY0" fmla="*/ 1379 h 6878829"/>
                <a:gd name="connsiteX1" fmla="*/ 49969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350819"/>
                <a:gd name="connsiteY0" fmla="*/ 1379 h 6878829"/>
                <a:gd name="connsiteX1" fmla="*/ 4044430 w 5350819"/>
                <a:gd name="connsiteY1" fmla="*/ 0 h 6878829"/>
                <a:gd name="connsiteX2" fmla="*/ 5350819 w 5350819"/>
                <a:gd name="connsiteY2" fmla="*/ 6878829 h 6878829"/>
                <a:gd name="connsiteX3" fmla="*/ 4119 w 5350819"/>
                <a:gd name="connsiteY3" fmla="*/ 6878829 h 6878829"/>
                <a:gd name="connsiteX4" fmla="*/ 0 w 5350819"/>
                <a:gd name="connsiteY4" fmla="*/ 1379 h 6878829"/>
                <a:gd name="connsiteX0" fmla="*/ 0 w 5046019"/>
                <a:gd name="connsiteY0" fmla="*/ 1379 h 6878829"/>
                <a:gd name="connsiteX1" fmla="*/ 4044430 w 5046019"/>
                <a:gd name="connsiteY1" fmla="*/ 0 h 6878829"/>
                <a:gd name="connsiteX2" fmla="*/ 5046019 w 5046019"/>
                <a:gd name="connsiteY2" fmla="*/ 6878829 h 6878829"/>
                <a:gd name="connsiteX3" fmla="*/ 4119 w 5046019"/>
                <a:gd name="connsiteY3" fmla="*/ 6878829 h 6878829"/>
                <a:gd name="connsiteX4" fmla="*/ 0 w 5046019"/>
                <a:gd name="connsiteY4" fmla="*/ 1379 h 6878829"/>
                <a:gd name="connsiteX0" fmla="*/ 0 w 5046019"/>
                <a:gd name="connsiteY0" fmla="*/ 0 h 6877450"/>
                <a:gd name="connsiteX1" fmla="*/ 4052693 w 5046019"/>
                <a:gd name="connsiteY1" fmla="*/ 72985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47185 w 5046019"/>
                <a:gd name="connsiteY1" fmla="*/ 9638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8202 w 5046019"/>
                <a:gd name="connsiteY1" fmla="*/ 64722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6019"/>
                <a:gd name="connsiteY0" fmla="*/ 0 h 6877450"/>
                <a:gd name="connsiteX1" fmla="*/ 4052694 w 5046019"/>
                <a:gd name="connsiteY1" fmla="*/ 6884 h 6877450"/>
                <a:gd name="connsiteX2" fmla="*/ 5046019 w 5046019"/>
                <a:gd name="connsiteY2" fmla="*/ 6877450 h 6877450"/>
                <a:gd name="connsiteX3" fmla="*/ 4119 w 5046019"/>
                <a:gd name="connsiteY3" fmla="*/ 6877450 h 6877450"/>
                <a:gd name="connsiteX4" fmla="*/ 0 w 5046019"/>
                <a:gd name="connsiteY4" fmla="*/ 0 h 6877450"/>
                <a:gd name="connsiteX0" fmla="*/ 0 w 5043265"/>
                <a:gd name="connsiteY0" fmla="*/ 31675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31675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5 w 5043265"/>
                <a:gd name="connsiteY3" fmla="*/ 6870566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83992 w 5043265"/>
                <a:gd name="connsiteY3" fmla="*/ 6843024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4120 w 5043265"/>
                <a:gd name="connsiteY3" fmla="*/ 6859550 h 6870566"/>
                <a:gd name="connsiteX4" fmla="*/ 0 w 5043265"/>
                <a:gd name="connsiteY4" fmla="*/ 1379 h 6870566"/>
                <a:gd name="connsiteX0" fmla="*/ 0 w 5043265"/>
                <a:gd name="connsiteY0" fmla="*/ 1379 h 6870566"/>
                <a:gd name="connsiteX1" fmla="*/ 4049940 w 5043265"/>
                <a:gd name="connsiteY1" fmla="*/ 0 h 6870566"/>
                <a:gd name="connsiteX2" fmla="*/ 5043265 w 5043265"/>
                <a:gd name="connsiteY2" fmla="*/ 6870566 h 6870566"/>
                <a:gd name="connsiteX3" fmla="*/ 1366 w 5043265"/>
                <a:gd name="connsiteY3" fmla="*/ 6859550 h 6870566"/>
                <a:gd name="connsiteX4" fmla="*/ 0 w 5043265"/>
                <a:gd name="connsiteY4" fmla="*/ 1379 h 6870566"/>
                <a:gd name="connsiteX0" fmla="*/ 0 w 5037757"/>
                <a:gd name="connsiteY0" fmla="*/ 1379 h 6859550"/>
                <a:gd name="connsiteX1" fmla="*/ 4049940 w 5037757"/>
                <a:gd name="connsiteY1" fmla="*/ 0 h 6859550"/>
                <a:gd name="connsiteX2" fmla="*/ 5037757 w 5037757"/>
                <a:gd name="connsiteY2" fmla="*/ 6837515 h 6859550"/>
                <a:gd name="connsiteX3" fmla="*/ 1366 w 5037757"/>
                <a:gd name="connsiteY3" fmla="*/ 6859550 h 6859550"/>
                <a:gd name="connsiteX4" fmla="*/ 0 w 5037757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  <a:gd name="connsiteX0" fmla="*/ 0 w 5035002"/>
                <a:gd name="connsiteY0" fmla="*/ 1379 h 6859550"/>
                <a:gd name="connsiteX1" fmla="*/ 4049940 w 5035002"/>
                <a:gd name="connsiteY1" fmla="*/ 0 h 6859550"/>
                <a:gd name="connsiteX2" fmla="*/ 5035002 w 5035002"/>
                <a:gd name="connsiteY2" fmla="*/ 6859549 h 6859550"/>
                <a:gd name="connsiteX3" fmla="*/ 1366 w 5035002"/>
                <a:gd name="connsiteY3" fmla="*/ 6859550 h 6859550"/>
                <a:gd name="connsiteX4" fmla="*/ 0 w 5035002"/>
                <a:gd name="connsiteY4" fmla="*/ 1379 h 685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5002" h="6859550">
                  <a:moveTo>
                    <a:pt x="0" y="1379"/>
                  </a:moveTo>
                  <a:lnTo>
                    <a:pt x="4049940" y="0"/>
                  </a:lnTo>
                  <a:lnTo>
                    <a:pt x="5035002" y="6859549"/>
                  </a:lnTo>
                  <a:lnTo>
                    <a:pt x="1366" y="6859550"/>
                  </a:lnTo>
                  <a:cubicBezTo>
                    <a:pt x="-7" y="4573493"/>
                    <a:pt x="1373" y="2287436"/>
                    <a:pt x="0" y="1379"/>
                  </a:cubicBezTo>
                  <a:close/>
                </a:path>
              </a:pathLst>
            </a:custGeom>
            <a:gradFill>
              <a:gsLst>
                <a:gs pos="100000">
                  <a:schemeClr val="accent3">
                    <a:alpha val="95000"/>
                  </a:schemeClr>
                </a:gs>
                <a:gs pos="0">
                  <a:schemeClr val="accent1">
                    <a:alpha val="80000"/>
                  </a:schemeClr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aseline="-25000" dirty="0"/>
            </a:p>
          </p:txBody>
        </p:sp>
        <p:sp>
          <p:nvSpPr>
            <p:cNvPr id="18" name="Freeform 19"/>
            <p:cNvSpPr>
              <a:spLocks/>
            </p:cNvSpPr>
            <p:nvPr userDrawn="1"/>
          </p:nvSpPr>
          <p:spPr bwMode="auto">
            <a:xfrm>
              <a:off x="1" y="-4114"/>
              <a:ext cx="5033636" cy="6862754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6">
                  <a:moveTo>
                    <a:pt x="8033" y="0"/>
                  </a:moveTo>
                  <a:lnTo>
                    <a:pt x="0" y="6"/>
                  </a:lnTo>
                  <a:lnTo>
                    <a:pt x="7892" y="10006"/>
                  </a:lnTo>
                  <a:lnTo>
                    <a:pt x="10000" y="10006"/>
                  </a:lnTo>
                  <a:lnTo>
                    <a:pt x="8033" y="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24000"/>
                  </a:schemeClr>
                </a:gs>
                <a:gs pos="38000">
                  <a:schemeClr val="accent2">
                    <a:alpha val="25000"/>
                  </a:schemeClr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 flipV="1">
              <a:off x="199" y="-686"/>
              <a:ext cx="3432693" cy="6862406"/>
            </a:xfrm>
            <a:custGeom>
              <a:avLst/>
              <a:gdLst>
                <a:gd name="T0" fmla="*/ 3840 w 8030"/>
                <a:gd name="T1" fmla="*/ 0 h 5110"/>
                <a:gd name="T2" fmla="*/ 0 w 8030"/>
                <a:gd name="T3" fmla="*/ 0 h 5110"/>
                <a:gd name="T4" fmla="*/ 6337 w 8030"/>
                <a:gd name="T5" fmla="*/ 5110 h 5110"/>
                <a:gd name="T6" fmla="*/ 8030 w 8030"/>
                <a:gd name="T7" fmla="*/ 5110 h 5110"/>
                <a:gd name="T8" fmla="*/ 3840 w 8030"/>
                <a:gd name="T9" fmla="*/ 0 h 5110"/>
                <a:gd name="connsiteX0" fmla="*/ 8033 w 10000"/>
                <a:gd name="connsiteY0" fmla="*/ 0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8033 w 10000"/>
                <a:gd name="connsiteY4" fmla="*/ 0 h 10000"/>
                <a:gd name="connsiteX0" fmla="*/ 7837 w 10000"/>
                <a:gd name="connsiteY0" fmla="*/ 192 h 10000"/>
                <a:gd name="connsiteX1" fmla="*/ 0 w 10000"/>
                <a:gd name="connsiteY1" fmla="*/ 0 h 10000"/>
                <a:gd name="connsiteX2" fmla="*/ 7892 w 10000"/>
                <a:gd name="connsiteY2" fmla="*/ 10000 h 10000"/>
                <a:gd name="connsiteX3" fmla="*/ 10000 w 10000"/>
                <a:gd name="connsiteY3" fmla="*/ 10000 h 10000"/>
                <a:gd name="connsiteX4" fmla="*/ 7837 w 10000"/>
                <a:gd name="connsiteY4" fmla="*/ 192 h 10000"/>
                <a:gd name="connsiteX0" fmla="*/ 8033 w 10000"/>
                <a:gd name="connsiteY0" fmla="*/ 0 h 10012"/>
                <a:gd name="connsiteX1" fmla="*/ 0 w 10000"/>
                <a:gd name="connsiteY1" fmla="*/ 12 h 10012"/>
                <a:gd name="connsiteX2" fmla="*/ 7892 w 10000"/>
                <a:gd name="connsiteY2" fmla="*/ 10012 h 10012"/>
                <a:gd name="connsiteX3" fmla="*/ 10000 w 10000"/>
                <a:gd name="connsiteY3" fmla="*/ 10012 h 10012"/>
                <a:gd name="connsiteX4" fmla="*/ 8033 w 10000"/>
                <a:gd name="connsiteY4" fmla="*/ 0 h 10012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7892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10000"/>
                <a:gd name="connsiteY0" fmla="*/ 0 h 10006"/>
                <a:gd name="connsiteX1" fmla="*/ 0 w 10000"/>
                <a:gd name="connsiteY1" fmla="*/ 6 h 10006"/>
                <a:gd name="connsiteX2" fmla="*/ 4757 w 10000"/>
                <a:gd name="connsiteY2" fmla="*/ 10006 h 10006"/>
                <a:gd name="connsiteX3" fmla="*/ 10000 w 10000"/>
                <a:gd name="connsiteY3" fmla="*/ 10006 h 10006"/>
                <a:gd name="connsiteX4" fmla="*/ 8033 w 10000"/>
                <a:gd name="connsiteY4" fmla="*/ 0 h 10006"/>
                <a:gd name="connsiteX0" fmla="*/ 8033 w 8033"/>
                <a:gd name="connsiteY0" fmla="*/ 0 h 10006"/>
                <a:gd name="connsiteX1" fmla="*/ 0 w 8033"/>
                <a:gd name="connsiteY1" fmla="*/ 6 h 10006"/>
                <a:gd name="connsiteX2" fmla="*/ 4757 w 8033"/>
                <a:gd name="connsiteY2" fmla="*/ 10006 h 10006"/>
                <a:gd name="connsiteX3" fmla="*/ 7415 w 8033"/>
                <a:gd name="connsiteY3" fmla="*/ 10006 h 10006"/>
                <a:gd name="connsiteX4" fmla="*/ 8033 w 8033"/>
                <a:gd name="connsiteY4" fmla="*/ 0 h 10006"/>
                <a:gd name="connsiteX0" fmla="*/ 5710 w 9231"/>
                <a:gd name="connsiteY0" fmla="*/ 12 h 9994"/>
                <a:gd name="connsiteX1" fmla="*/ 0 w 9231"/>
                <a:gd name="connsiteY1" fmla="*/ 0 h 9994"/>
                <a:gd name="connsiteX2" fmla="*/ 5922 w 9231"/>
                <a:gd name="connsiteY2" fmla="*/ 9994 h 9994"/>
                <a:gd name="connsiteX3" fmla="*/ 9231 w 9231"/>
                <a:gd name="connsiteY3" fmla="*/ 9994 h 9994"/>
                <a:gd name="connsiteX4" fmla="*/ 5710 w 9231"/>
                <a:gd name="connsiteY4" fmla="*/ 12 h 9994"/>
                <a:gd name="connsiteX0" fmla="*/ 6186 w 10000"/>
                <a:gd name="connsiteY0" fmla="*/ 12 h 10000"/>
                <a:gd name="connsiteX1" fmla="*/ 0 w 10000"/>
                <a:gd name="connsiteY1" fmla="*/ 0 h 10000"/>
                <a:gd name="connsiteX2" fmla="*/ 4575 w 10000"/>
                <a:gd name="connsiteY2" fmla="*/ 10000 h 10000"/>
                <a:gd name="connsiteX3" fmla="*/ 10000 w 10000"/>
                <a:gd name="connsiteY3" fmla="*/ 10000 h 10000"/>
                <a:gd name="connsiteX4" fmla="*/ 6186 w 10000"/>
                <a:gd name="connsiteY4" fmla="*/ 12 h 10000"/>
                <a:gd name="connsiteX0" fmla="*/ 6186 w 7838"/>
                <a:gd name="connsiteY0" fmla="*/ 12 h 10000"/>
                <a:gd name="connsiteX1" fmla="*/ 0 w 7838"/>
                <a:gd name="connsiteY1" fmla="*/ 0 h 10000"/>
                <a:gd name="connsiteX2" fmla="*/ 4575 w 7838"/>
                <a:gd name="connsiteY2" fmla="*/ 10000 h 10000"/>
                <a:gd name="connsiteX3" fmla="*/ 7838 w 7838"/>
                <a:gd name="connsiteY3" fmla="*/ 10000 h 10000"/>
                <a:gd name="connsiteX4" fmla="*/ 6186 w 7838"/>
                <a:gd name="connsiteY4" fmla="*/ 12 h 10000"/>
                <a:gd name="connsiteX0" fmla="*/ 9745 w 10000"/>
                <a:gd name="connsiteY0" fmla="*/ 0 h 10023"/>
                <a:gd name="connsiteX1" fmla="*/ 0 w 10000"/>
                <a:gd name="connsiteY1" fmla="*/ 23 h 10023"/>
                <a:gd name="connsiteX2" fmla="*/ 5837 w 10000"/>
                <a:gd name="connsiteY2" fmla="*/ 10023 h 10023"/>
                <a:gd name="connsiteX3" fmla="*/ 10000 w 10000"/>
                <a:gd name="connsiteY3" fmla="*/ 10023 h 10023"/>
                <a:gd name="connsiteX4" fmla="*/ 9745 w 10000"/>
                <a:gd name="connsiteY4" fmla="*/ 0 h 10023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5837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88"/>
                <a:gd name="connsiteY0" fmla="*/ 0 h 10041"/>
                <a:gd name="connsiteX1" fmla="*/ 0 w 11688"/>
                <a:gd name="connsiteY1" fmla="*/ 23 h 10041"/>
                <a:gd name="connsiteX2" fmla="*/ 6990 w 11688"/>
                <a:gd name="connsiteY2" fmla="*/ 10023 h 10041"/>
                <a:gd name="connsiteX3" fmla="*/ 11688 w 11688"/>
                <a:gd name="connsiteY3" fmla="*/ 10041 h 10041"/>
                <a:gd name="connsiteX4" fmla="*/ 9745 w 11688"/>
                <a:gd name="connsiteY4" fmla="*/ 0 h 10041"/>
                <a:gd name="connsiteX0" fmla="*/ 9745 w 11675"/>
                <a:gd name="connsiteY0" fmla="*/ 0 h 10023"/>
                <a:gd name="connsiteX1" fmla="*/ 0 w 11675"/>
                <a:gd name="connsiteY1" fmla="*/ 23 h 10023"/>
                <a:gd name="connsiteX2" fmla="*/ 6990 w 11675"/>
                <a:gd name="connsiteY2" fmla="*/ 10023 h 10023"/>
                <a:gd name="connsiteX3" fmla="*/ 11675 w 11675"/>
                <a:gd name="connsiteY3" fmla="*/ 9950 h 10023"/>
                <a:gd name="connsiteX4" fmla="*/ 9745 w 11675"/>
                <a:gd name="connsiteY4" fmla="*/ 0 h 10023"/>
                <a:gd name="connsiteX0" fmla="*/ 9745 w 11702"/>
                <a:gd name="connsiteY0" fmla="*/ 0 h 10024"/>
                <a:gd name="connsiteX1" fmla="*/ 0 w 11702"/>
                <a:gd name="connsiteY1" fmla="*/ 23 h 10024"/>
                <a:gd name="connsiteX2" fmla="*/ 6990 w 11702"/>
                <a:gd name="connsiteY2" fmla="*/ 10023 h 10024"/>
                <a:gd name="connsiteX3" fmla="*/ 11702 w 11702"/>
                <a:gd name="connsiteY3" fmla="*/ 10024 h 10024"/>
                <a:gd name="connsiteX4" fmla="*/ 9745 w 11702"/>
                <a:gd name="connsiteY4" fmla="*/ 0 h 10024"/>
                <a:gd name="connsiteX0" fmla="*/ 9558 w 11515"/>
                <a:gd name="connsiteY0" fmla="*/ 0 h 10024"/>
                <a:gd name="connsiteX1" fmla="*/ 0 w 11515"/>
                <a:gd name="connsiteY1" fmla="*/ 303 h 10024"/>
                <a:gd name="connsiteX2" fmla="*/ 6803 w 11515"/>
                <a:gd name="connsiteY2" fmla="*/ 10023 h 10024"/>
                <a:gd name="connsiteX3" fmla="*/ 11515 w 11515"/>
                <a:gd name="connsiteY3" fmla="*/ 10024 h 10024"/>
                <a:gd name="connsiteX4" fmla="*/ 9558 w 11515"/>
                <a:gd name="connsiteY4" fmla="*/ 0 h 10024"/>
                <a:gd name="connsiteX0" fmla="*/ 9772 w 11729"/>
                <a:gd name="connsiteY0" fmla="*/ 0 h 10024"/>
                <a:gd name="connsiteX1" fmla="*/ 0 w 11729"/>
                <a:gd name="connsiteY1" fmla="*/ 6 h 10024"/>
                <a:gd name="connsiteX2" fmla="*/ 7017 w 11729"/>
                <a:gd name="connsiteY2" fmla="*/ 10023 h 10024"/>
                <a:gd name="connsiteX3" fmla="*/ 11729 w 11729"/>
                <a:gd name="connsiteY3" fmla="*/ 10024 h 10024"/>
                <a:gd name="connsiteX4" fmla="*/ 9772 w 11729"/>
                <a:gd name="connsiteY4" fmla="*/ 0 h 10024"/>
                <a:gd name="connsiteX0" fmla="*/ 9785 w 11729"/>
                <a:gd name="connsiteY0" fmla="*/ 62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85 w 11729"/>
                <a:gd name="connsiteY4" fmla="*/ 62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7017 w 11729"/>
                <a:gd name="connsiteY2" fmla="*/ 10017 h 10018"/>
                <a:gd name="connsiteX3" fmla="*/ 11729 w 11729"/>
                <a:gd name="connsiteY3" fmla="*/ 10018 h 10018"/>
                <a:gd name="connsiteX4" fmla="*/ 9772 w 11729"/>
                <a:gd name="connsiteY4" fmla="*/ 5 h 10018"/>
                <a:gd name="connsiteX0" fmla="*/ 9772 w 11729"/>
                <a:gd name="connsiteY0" fmla="*/ 5 h 10018"/>
                <a:gd name="connsiteX1" fmla="*/ 0 w 11729"/>
                <a:gd name="connsiteY1" fmla="*/ 0 h 10018"/>
                <a:gd name="connsiteX2" fmla="*/ 1064 w 11729"/>
                <a:gd name="connsiteY2" fmla="*/ 1494 h 10018"/>
                <a:gd name="connsiteX3" fmla="*/ 7017 w 11729"/>
                <a:gd name="connsiteY3" fmla="*/ 10017 h 10018"/>
                <a:gd name="connsiteX4" fmla="*/ 11729 w 11729"/>
                <a:gd name="connsiteY4" fmla="*/ 10018 h 10018"/>
                <a:gd name="connsiteX5" fmla="*/ 9772 w 11729"/>
                <a:gd name="connsiteY5" fmla="*/ 5 h 10018"/>
                <a:gd name="connsiteX0" fmla="*/ 9791 w 11748"/>
                <a:gd name="connsiteY0" fmla="*/ 5 h 10018"/>
                <a:gd name="connsiteX1" fmla="*/ 19 w 11748"/>
                <a:gd name="connsiteY1" fmla="*/ 0 h 10018"/>
                <a:gd name="connsiteX2" fmla="*/ 0 w 11748"/>
                <a:gd name="connsiteY2" fmla="*/ 2481 h 10018"/>
                <a:gd name="connsiteX3" fmla="*/ 7036 w 11748"/>
                <a:gd name="connsiteY3" fmla="*/ 10017 h 10018"/>
                <a:gd name="connsiteX4" fmla="*/ 11748 w 11748"/>
                <a:gd name="connsiteY4" fmla="*/ 10018 h 10018"/>
                <a:gd name="connsiteX5" fmla="*/ 9791 w 11748"/>
                <a:gd name="connsiteY5" fmla="*/ 5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48" h="10018">
                  <a:moveTo>
                    <a:pt x="9791" y="5"/>
                  </a:moveTo>
                  <a:lnTo>
                    <a:pt x="19" y="0"/>
                  </a:lnTo>
                  <a:cubicBezTo>
                    <a:pt x="13" y="827"/>
                    <a:pt x="6" y="1654"/>
                    <a:pt x="0" y="2481"/>
                  </a:cubicBezTo>
                  <a:lnTo>
                    <a:pt x="7036" y="10017"/>
                  </a:lnTo>
                  <a:lnTo>
                    <a:pt x="11748" y="10018"/>
                  </a:lnTo>
                  <a:lnTo>
                    <a:pt x="9791" y="5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alpha val="17000"/>
                  </a:schemeClr>
                </a:gs>
                <a:gs pos="38000">
                  <a:schemeClr val="accent2">
                    <a:alpha val="18000"/>
                  </a:schemeClr>
                </a:gs>
              </a:gsLst>
              <a:lin ang="1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54" y="457200"/>
            <a:ext cx="3482317" cy="1600200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0"/>
            <a:ext cx="6172200" cy="5713358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055" y="2514183"/>
            <a:ext cx="3703320" cy="3658015"/>
          </a:xfrm>
        </p:spPr>
        <p:txBody>
          <a:bodyPr/>
          <a:lstStyle>
            <a:lvl1pPr marL="0" indent="0">
              <a:buNone/>
              <a:defRPr sz="1600" b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FEE5F-65BB-4268-AC17-D19CED90FB82}" type="datetimeFigureOut">
              <a:rPr lang="en-US" smtClean="0"/>
              <a:t>9/5/22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43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2"/>
            </a:gs>
            <a:gs pos="0">
              <a:schemeClr val="bg1">
                <a:lumMod val="85000"/>
                <a:alpha val="5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oup 1038"/>
          <p:cNvGrpSpPr/>
          <p:nvPr userDrawn="1"/>
        </p:nvGrpSpPr>
        <p:grpSpPr>
          <a:xfrm>
            <a:off x="-1" y="-2971"/>
            <a:ext cx="12192001" cy="6866062"/>
            <a:chOff x="-1" y="-2971"/>
            <a:chExt cx="12192001" cy="6866062"/>
          </a:xfrm>
        </p:grpSpPr>
        <p:sp>
          <p:nvSpPr>
            <p:cNvPr id="1028" name="Freeform 37"/>
            <p:cNvSpPr>
              <a:spLocks/>
            </p:cNvSpPr>
            <p:nvPr userDrawn="1"/>
          </p:nvSpPr>
          <p:spPr bwMode="auto">
            <a:xfrm>
              <a:off x="0" y="-2971"/>
              <a:ext cx="10287000" cy="6866062"/>
            </a:xfrm>
            <a:custGeom>
              <a:avLst/>
              <a:gdLst>
                <a:gd name="T0" fmla="*/ 6663 w 7656"/>
                <a:gd name="T1" fmla="*/ 0 h 5110"/>
                <a:gd name="T2" fmla="*/ 0 w 7656"/>
                <a:gd name="T3" fmla="*/ 5110 h 5110"/>
                <a:gd name="T4" fmla="*/ 4772 w 7656"/>
                <a:gd name="T5" fmla="*/ 5110 h 5110"/>
                <a:gd name="T6" fmla="*/ 7656 w 7656"/>
                <a:gd name="T7" fmla="*/ 0 h 5110"/>
                <a:gd name="T8" fmla="*/ 6663 w 765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6" h="5110">
                  <a:moveTo>
                    <a:pt x="6663" y="0"/>
                  </a:moveTo>
                  <a:lnTo>
                    <a:pt x="0" y="5110"/>
                  </a:lnTo>
                  <a:lnTo>
                    <a:pt x="4772" y="5110"/>
                  </a:lnTo>
                  <a:lnTo>
                    <a:pt x="7656" y="0"/>
                  </a:lnTo>
                  <a:lnTo>
                    <a:pt x="6663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4" name="Freeform 33"/>
            <p:cNvSpPr>
              <a:spLocks/>
            </p:cNvSpPr>
            <p:nvPr userDrawn="1"/>
          </p:nvSpPr>
          <p:spPr bwMode="auto">
            <a:xfrm>
              <a:off x="-1" y="0"/>
              <a:ext cx="5430032" cy="6858000"/>
            </a:xfrm>
            <a:custGeom>
              <a:avLst/>
              <a:gdLst>
                <a:gd name="T0" fmla="*/ 0 w 4046"/>
                <a:gd name="T1" fmla="*/ 0 h 5110"/>
                <a:gd name="T2" fmla="*/ 2437 w 4046"/>
                <a:gd name="T3" fmla="*/ 0 h 5110"/>
                <a:gd name="T4" fmla="*/ 4046 w 4046"/>
                <a:gd name="T5" fmla="*/ 5110 h 5110"/>
                <a:gd name="T6" fmla="*/ 2664 w 4046"/>
                <a:gd name="T7" fmla="*/ 5110 h 5110"/>
                <a:gd name="T8" fmla="*/ 0 w 404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6" h="5110">
                  <a:moveTo>
                    <a:pt x="0" y="0"/>
                  </a:moveTo>
                  <a:lnTo>
                    <a:pt x="2437" y="0"/>
                  </a:lnTo>
                  <a:lnTo>
                    <a:pt x="4046" y="5110"/>
                  </a:lnTo>
                  <a:lnTo>
                    <a:pt x="2664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9"/>
            <p:cNvSpPr>
              <a:spLocks/>
            </p:cNvSpPr>
            <p:nvPr userDrawn="1"/>
          </p:nvSpPr>
          <p:spPr bwMode="auto">
            <a:xfrm>
              <a:off x="1205778" y="-1"/>
              <a:ext cx="10986222" cy="6858001"/>
            </a:xfrm>
            <a:custGeom>
              <a:avLst/>
              <a:gdLst>
                <a:gd name="T0" fmla="*/ 0 w 8186"/>
                <a:gd name="T1" fmla="*/ 0 h 5110"/>
                <a:gd name="T2" fmla="*/ 5278 w 8186"/>
                <a:gd name="T3" fmla="*/ 0 h 5110"/>
                <a:gd name="T4" fmla="*/ 8186 w 8186"/>
                <a:gd name="T5" fmla="*/ 5110 h 5110"/>
                <a:gd name="T6" fmla="*/ 6479 w 8186"/>
                <a:gd name="T7" fmla="*/ 5110 h 5110"/>
                <a:gd name="T8" fmla="*/ 0 w 8186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6" h="5110">
                  <a:moveTo>
                    <a:pt x="0" y="0"/>
                  </a:moveTo>
                  <a:lnTo>
                    <a:pt x="5278" y="0"/>
                  </a:lnTo>
                  <a:lnTo>
                    <a:pt x="8186" y="5110"/>
                  </a:lnTo>
                  <a:lnTo>
                    <a:pt x="6479" y="511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5"/>
            <p:cNvSpPr>
              <a:spLocks/>
            </p:cNvSpPr>
            <p:nvPr userDrawn="1"/>
          </p:nvSpPr>
          <p:spPr bwMode="auto">
            <a:xfrm>
              <a:off x="6996758" y="0"/>
              <a:ext cx="4495800" cy="6858000"/>
            </a:xfrm>
            <a:custGeom>
              <a:avLst/>
              <a:gdLst>
                <a:gd name="T0" fmla="*/ 0 w 2832"/>
                <a:gd name="T1" fmla="*/ 0 h 4320"/>
                <a:gd name="T2" fmla="*/ 526 w 2832"/>
                <a:gd name="T3" fmla="*/ 4320 h 4320"/>
                <a:gd name="T4" fmla="*/ 2015 w 2832"/>
                <a:gd name="T5" fmla="*/ 4320 h 4320"/>
                <a:gd name="T6" fmla="*/ 2832 w 2832"/>
                <a:gd name="T7" fmla="*/ 0 h 4320"/>
                <a:gd name="T8" fmla="*/ 0 w 2832"/>
                <a:gd name="T9" fmla="*/ 0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2" h="4320">
                  <a:moveTo>
                    <a:pt x="0" y="0"/>
                  </a:moveTo>
                  <a:lnTo>
                    <a:pt x="526" y="4320"/>
                  </a:lnTo>
                  <a:lnTo>
                    <a:pt x="2015" y="4320"/>
                  </a:lnTo>
                  <a:lnTo>
                    <a:pt x="2832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1"/>
            <p:cNvSpPr>
              <a:spLocks/>
            </p:cNvSpPr>
            <p:nvPr userDrawn="1"/>
          </p:nvSpPr>
          <p:spPr bwMode="auto">
            <a:xfrm>
              <a:off x="2487614" y="-1"/>
              <a:ext cx="6095702" cy="6858001"/>
            </a:xfrm>
            <a:custGeom>
              <a:avLst/>
              <a:gdLst>
                <a:gd name="T0" fmla="*/ 2157 w 4542"/>
                <a:gd name="T1" fmla="*/ 0 h 5110"/>
                <a:gd name="T2" fmla="*/ 1183 w 4542"/>
                <a:gd name="T3" fmla="*/ 0 h 5110"/>
                <a:gd name="T4" fmla="*/ 0 w 4542"/>
                <a:gd name="T5" fmla="*/ 5110 h 5110"/>
                <a:gd name="T6" fmla="*/ 4542 w 4542"/>
                <a:gd name="T7" fmla="*/ 5110 h 5110"/>
                <a:gd name="T8" fmla="*/ 2157 w 4542"/>
                <a:gd name="T9" fmla="*/ 0 h 5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2" h="5110">
                  <a:moveTo>
                    <a:pt x="2157" y="0"/>
                  </a:moveTo>
                  <a:lnTo>
                    <a:pt x="1183" y="0"/>
                  </a:lnTo>
                  <a:lnTo>
                    <a:pt x="0" y="5110"/>
                  </a:lnTo>
                  <a:lnTo>
                    <a:pt x="4542" y="5110"/>
                  </a:lnTo>
                  <a:lnTo>
                    <a:pt x="2157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5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7"/>
            <p:cNvSpPr>
              <a:spLocks/>
            </p:cNvSpPr>
            <p:nvPr userDrawn="1"/>
          </p:nvSpPr>
          <p:spPr bwMode="auto">
            <a:xfrm>
              <a:off x="-1" y="798700"/>
              <a:ext cx="12192001" cy="4781176"/>
            </a:xfrm>
            <a:custGeom>
              <a:avLst/>
              <a:gdLst>
                <a:gd name="T0" fmla="*/ 0 w 9078"/>
                <a:gd name="T1" fmla="*/ 0 h 3560"/>
                <a:gd name="T2" fmla="*/ 9078 w 9078"/>
                <a:gd name="T3" fmla="*/ 672 h 3560"/>
                <a:gd name="T4" fmla="*/ 9078 w 9078"/>
                <a:gd name="T5" fmla="*/ 3560 h 3560"/>
                <a:gd name="T6" fmla="*/ 0 w 9078"/>
                <a:gd name="T7" fmla="*/ 985 h 3560"/>
                <a:gd name="T8" fmla="*/ 0 w 9078"/>
                <a:gd name="T9" fmla="*/ 0 h 3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78" h="3560">
                  <a:moveTo>
                    <a:pt x="0" y="0"/>
                  </a:moveTo>
                  <a:lnTo>
                    <a:pt x="9078" y="672"/>
                  </a:lnTo>
                  <a:lnTo>
                    <a:pt x="9078" y="3560"/>
                  </a:lnTo>
                  <a:lnTo>
                    <a:pt x="0" y="985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40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38" name="Rectangle 1037"/>
          <p:cNvSpPr/>
          <p:nvPr userDrawn="1"/>
        </p:nvSpPr>
        <p:spPr>
          <a:xfrm>
            <a:off x="0" y="-5092"/>
            <a:ext cx="12192000" cy="6858000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lumMod val="75000"/>
                  <a:alpha val="2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u="none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1" name="Rectangle 1040" descr="background shape"/>
          <p:cNvSpPr/>
          <p:nvPr userDrawn="1"/>
        </p:nvSpPr>
        <p:spPr>
          <a:xfrm>
            <a:off x="-4119" y="6237752"/>
            <a:ext cx="12197830" cy="630429"/>
          </a:xfrm>
          <a:custGeom>
            <a:avLst/>
            <a:gdLst>
              <a:gd name="connsiteX0" fmla="*/ 0 w 12192000"/>
              <a:gd name="connsiteY0" fmla="*/ 0 h 556282"/>
              <a:gd name="connsiteX1" fmla="*/ 12192000 w 12192000"/>
              <a:gd name="connsiteY1" fmla="*/ 0 h 556282"/>
              <a:gd name="connsiteX2" fmla="*/ 12192000 w 12192000"/>
              <a:gd name="connsiteY2" fmla="*/ 556282 h 556282"/>
              <a:gd name="connsiteX3" fmla="*/ 0 w 12192000"/>
              <a:gd name="connsiteY3" fmla="*/ 556282 h 556282"/>
              <a:gd name="connsiteX4" fmla="*/ 0 w 12192000"/>
              <a:gd name="connsiteY4" fmla="*/ 0 h 556282"/>
              <a:gd name="connsiteX0" fmla="*/ 0 w 12206068"/>
              <a:gd name="connsiteY0" fmla="*/ 1026941 h 1583223"/>
              <a:gd name="connsiteX1" fmla="*/ 12206068 w 12206068"/>
              <a:gd name="connsiteY1" fmla="*/ 0 h 1583223"/>
              <a:gd name="connsiteX2" fmla="*/ 12192000 w 12206068"/>
              <a:gd name="connsiteY2" fmla="*/ 1583223 h 1583223"/>
              <a:gd name="connsiteX3" fmla="*/ 0 w 12206068"/>
              <a:gd name="connsiteY3" fmla="*/ 1583223 h 1583223"/>
              <a:gd name="connsiteX4" fmla="*/ 0 w 12206068"/>
              <a:gd name="connsiteY4" fmla="*/ 1026941 h 1583223"/>
              <a:gd name="connsiteX0" fmla="*/ 0 w 12192000"/>
              <a:gd name="connsiteY0" fmla="*/ 34281 h 590563"/>
              <a:gd name="connsiteX1" fmla="*/ 12086619 w 12192000"/>
              <a:gd name="connsiteY1" fmla="*/ 0 h 590563"/>
              <a:gd name="connsiteX2" fmla="*/ 12192000 w 12192000"/>
              <a:gd name="connsiteY2" fmla="*/ 590563 h 590563"/>
              <a:gd name="connsiteX3" fmla="*/ 0 w 12192000"/>
              <a:gd name="connsiteY3" fmla="*/ 590563 h 590563"/>
              <a:gd name="connsiteX4" fmla="*/ 0 w 12192000"/>
              <a:gd name="connsiteY4" fmla="*/ 34281 h 590563"/>
              <a:gd name="connsiteX0" fmla="*/ 0 w 12193711"/>
              <a:gd name="connsiteY0" fmla="*/ 244346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0 w 12193711"/>
              <a:gd name="connsiteY4" fmla="*/ 244346 h 800628"/>
              <a:gd name="connsiteX0" fmla="*/ 98854 w 12193711"/>
              <a:gd name="connsiteY0" fmla="*/ 577978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98854 w 12193711"/>
              <a:gd name="connsiteY4" fmla="*/ 577978 h 800628"/>
              <a:gd name="connsiteX0" fmla="*/ 4119 w 12193711"/>
              <a:gd name="connsiteY0" fmla="*/ 606811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4119 w 12193711"/>
              <a:gd name="connsiteY4" fmla="*/ 606811 h 800628"/>
              <a:gd name="connsiteX0" fmla="*/ 135924 w 12193711"/>
              <a:gd name="connsiteY0" fmla="*/ 590335 h 800628"/>
              <a:gd name="connsiteX1" fmla="*/ 12193711 w 12193711"/>
              <a:gd name="connsiteY1" fmla="*/ 0 h 800628"/>
              <a:gd name="connsiteX2" fmla="*/ 12192000 w 12193711"/>
              <a:gd name="connsiteY2" fmla="*/ 800628 h 800628"/>
              <a:gd name="connsiteX3" fmla="*/ 0 w 12193711"/>
              <a:gd name="connsiteY3" fmla="*/ 800628 h 800628"/>
              <a:gd name="connsiteX4" fmla="*/ 135924 w 12193711"/>
              <a:gd name="connsiteY4" fmla="*/ 590335 h 800628"/>
              <a:gd name="connsiteX0" fmla="*/ 0 w 12197830"/>
              <a:gd name="connsiteY0" fmla="*/ 577978 h 800628"/>
              <a:gd name="connsiteX1" fmla="*/ 12197830 w 12197830"/>
              <a:gd name="connsiteY1" fmla="*/ 0 h 800628"/>
              <a:gd name="connsiteX2" fmla="*/ 12196119 w 12197830"/>
              <a:gd name="connsiteY2" fmla="*/ 800628 h 800628"/>
              <a:gd name="connsiteX3" fmla="*/ 4119 w 12197830"/>
              <a:gd name="connsiteY3" fmla="*/ 800628 h 800628"/>
              <a:gd name="connsiteX4" fmla="*/ 0 w 12197830"/>
              <a:gd name="connsiteY4" fmla="*/ 577978 h 800628"/>
              <a:gd name="connsiteX0" fmla="*/ 0 w 12196127"/>
              <a:gd name="connsiteY0" fmla="*/ 414454 h 637104"/>
              <a:gd name="connsiteX1" fmla="*/ 12167795 w 12196127"/>
              <a:gd name="connsiteY1" fmla="*/ 0 h 637104"/>
              <a:gd name="connsiteX2" fmla="*/ 12196119 w 12196127"/>
              <a:gd name="connsiteY2" fmla="*/ 637104 h 637104"/>
              <a:gd name="connsiteX3" fmla="*/ 4119 w 12196127"/>
              <a:gd name="connsiteY3" fmla="*/ 637104 h 637104"/>
              <a:gd name="connsiteX4" fmla="*/ 0 w 12196127"/>
              <a:gd name="connsiteY4" fmla="*/ 414454 h 637104"/>
              <a:gd name="connsiteX0" fmla="*/ 0 w 12196196"/>
              <a:gd name="connsiteY0" fmla="*/ 411116 h 633766"/>
              <a:gd name="connsiteX1" fmla="*/ 12194493 w 12196196"/>
              <a:gd name="connsiteY1" fmla="*/ 0 h 633766"/>
              <a:gd name="connsiteX2" fmla="*/ 12196119 w 12196196"/>
              <a:gd name="connsiteY2" fmla="*/ 633766 h 633766"/>
              <a:gd name="connsiteX3" fmla="*/ 4119 w 12196196"/>
              <a:gd name="connsiteY3" fmla="*/ 633766 h 633766"/>
              <a:gd name="connsiteX4" fmla="*/ 0 w 12196196"/>
              <a:gd name="connsiteY4" fmla="*/ 411116 h 633766"/>
              <a:gd name="connsiteX0" fmla="*/ 0 w 12196123"/>
              <a:gd name="connsiteY0" fmla="*/ 374407 h 597057"/>
              <a:gd name="connsiteX1" fmla="*/ 12147772 w 12196123"/>
              <a:gd name="connsiteY1" fmla="*/ 0 h 597057"/>
              <a:gd name="connsiteX2" fmla="*/ 12196119 w 12196123"/>
              <a:gd name="connsiteY2" fmla="*/ 597057 h 597057"/>
              <a:gd name="connsiteX3" fmla="*/ 4119 w 12196123"/>
              <a:gd name="connsiteY3" fmla="*/ 597057 h 597057"/>
              <a:gd name="connsiteX4" fmla="*/ 0 w 12196123"/>
              <a:gd name="connsiteY4" fmla="*/ 374407 h 597057"/>
              <a:gd name="connsiteX0" fmla="*/ 0 w 12196196"/>
              <a:gd name="connsiteY0" fmla="*/ 404442 h 627092"/>
              <a:gd name="connsiteX1" fmla="*/ 12194493 w 12196196"/>
              <a:gd name="connsiteY1" fmla="*/ 0 h 627092"/>
              <a:gd name="connsiteX2" fmla="*/ 12196119 w 12196196"/>
              <a:gd name="connsiteY2" fmla="*/ 627092 h 627092"/>
              <a:gd name="connsiteX3" fmla="*/ 4119 w 12196196"/>
              <a:gd name="connsiteY3" fmla="*/ 627092 h 627092"/>
              <a:gd name="connsiteX4" fmla="*/ 0 w 12196196"/>
              <a:gd name="connsiteY4" fmla="*/ 404442 h 627092"/>
              <a:gd name="connsiteX0" fmla="*/ 0 w 12196123"/>
              <a:gd name="connsiteY0" fmla="*/ 391093 h 613743"/>
              <a:gd name="connsiteX1" fmla="*/ 12141097 w 12196123"/>
              <a:gd name="connsiteY1" fmla="*/ 0 h 613743"/>
              <a:gd name="connsiteX2" fmla="*/ 12196119 w 12196123"/>
              <a:gd name="connsiteY2" fmla="*/ 613743 h 613743"/>
              <a:gd name="connsiteX3" fmla="*/ 4119 w 12196123"/>
              <a:gd name="connsiteY3" fmla="*/ 613743 h 613743"/>
              <a:gd name="connsiteX4" fmla="*/ 0 w 12196123"/>
              <a:gd name="connsiteY4" fmla="*/ 391093 h 613743"/>
              <a:gd name="connsiteX0" fmla="*/ 0 w 12197830"/>
              <a:gd name="connsiteY0" fmla="*/ 407779 h 630429"/>
              <a:gd name="connsiteX1" fmla="*/ 12197830 w 12197830"/>
              <a:gd name="connsiteY1" fmla="*/ 0 h 630429"/>
              <a:gd name="connsiteX2" fmla="*/ 12196119 w 12197830"/>
              <a:gd name="connsiteY2" fmla="*/ 630429 h 630429"/>
              <a:gd name="connsiteX3" fmla="*/ 4119 w 12197830"/>
              <a:gd name="connsiteY3" fmla="*/ 630429 h 630429"/>
              <a:gd name="connsiteX4" fmla="*/ 0 w 12197830"/>
              <a:gd name="connsiteY4" fmla="*/ 407779 h 63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7830" h="630429">
                <a:moveTo>
                  <a:pt x="0" y="407779"/>
                </a:moveTo>
                <a:lnTo>
                  <a:pt x="12197830" y="0"/>
                </a:lnTo>
                <a:cubicBezTo>
                  <a:pt x="12197260" y="266876"/>
                  <a:pt x="12196689" y="363553"/>
                  <a:pt x="12196119" y="630429"/>
                </a:cubicBezTo>
                <a:lnTo>
                  <a:pt x="4119" y="630429"/>
                </a:lnTo>
                <a:lnTo>
                  <a:pt x="0" y="407779"/>
                </a:lnTo>
                <a:close/>
              </a:path>
            </a:pathLst>
          </a:custGeom>
          <a:gradFill>
            <a:gsLst>
              <a:gs pos="100000">
                <a:schemeClr val="accent3">
                  <a:alpha val="95000"/>
                </a:schemeClr>
              </a:gs>
              <a:gs pos="0">
                <a:schemeClr val="accent1">
                  <a:alpha val="8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1235763" y="843711"/>
            <a:ext cx="1328829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90FFEE5F-65BB-4268-AC17-D19CED90FB82}" type="datetimeFigureOut">
              <a:rPr lang="en-US" smtClean="0"/>
              <a:pPr/>
              <a:t>9/5/22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741620" y="3812327"/>
            <a:ext cx="4351338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18350" y="6370474"/>
            <a:ext cx="9815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7DBECBBC-B5FD-4F11-9AC2-5AED2BF7CA3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078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2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defRPr sz="24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Segoe UI" panose="020B0502040204020203" pitchFamily="34" charset="0"/>
        </a:defRPr>
      </a:lvl1pPr>
      <a:lvl2pPr marL="233363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None/>
        <a:tabLst/>
        <a:defRPr sz="22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2pPr>
      <a:lvl3pPr marL="687388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20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4pPr>
      <a:lvl5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5pPr>
      <a:lvl6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6pPr>
      <a:lvl7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7pPr>
      <a:lvl8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 smtClean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8pPr>
      <a:lvl9pPr marL="1141413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Font typeface="Arial" panose="020B0604020202020204" pitchFamily="34" charset="0"/>
        <a:buChar char="•"/>
        <a:tabLst/>
        <a:defRPr lang="en-US" sz="1800" kern="1200" baseline="0" dirty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Segoe UI" panose="020B0502040204020203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0216-62F6-3BD4-AE71-FD235222A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116" y="-174645"/>
            <a:ext cx="9404723" cy="1400530"/>
          </a:xfrm>
        </p:spPr>
        <p:txBody>
          <a:bodyPr>
            <a:normAutofit/>
          </a:bodyPr>
          <a:lstStyle/>
          <a:p>
            <a:pPr algn="ctr"/>
            <a:r>
              <a:rPr lang="en-VN" sz="4800" b="1" dirty="0">
                <a:solidFill>
                  <a:srgbClr val="FF0000"/>
                </a:solidFill>
              </a:rPr>
              <a:t>Japanese A1.2(JPD113)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00E73-F3C5-3398-F42C-436A8F5BA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490" y="1225885"/>
            <a:ext cx="4597576" cy="5096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VN" sz="3200" dirty="0">
                <a:solidFill>
                  <a:srgbClr val="FF0000"/>
                </a:solidFill>
                <a:latin typeface="Times" pitchFamily="2" charset="0"/>
              </a:rPr>
              <a:t>1. </a:t>
            </a:r>
            <a:r>
              <a:rPr lang="en-VN" sz="3200" b="1" dirty="0">
                <a:solidFill>
                  <a:srgbClr val="FF0000"/>
                </a:solidFill>
                <a:latin typeface="Times" pitchFamily="2" charset="0"/>
              </a:rPr>
              <a:t>NỘI QUY LỚP HỌC</a:t>
            </a:r>
          </a:p>
          <a:p>
            <a:pPr>
              <a:buFont typeface="Wingdings" pitchFamily="2" charset="2"/>
              <a:buChar char="Ø"/>
            </a:pPr>
            <a:r>
              <a:rPr lang="en-VN" sz="2800" b="0" dirty="0">
                <a:latin typeface="Times" pitchFamily="2" charset="0"/>
              </a:rPr>
              <a:t>Đi học đúng giờ:</a:t>
            </a:r>
          </a:p>
          <a:p>
            <a:pPr marL="0" indent="0">
              <a:buNone/>
            </a:pPr>
            <a:r>
              <a:rPr lang="en-VN" sz="2800" b="0" dirty="0">
                <a:latin typeface="Times" pitchFamily="2" charset="0"/>
              </a:rPr>
              <a:t>+Sau 5 phút = đi muộn</a:t>
            </a:r>
          </a:p>
          <a:p>
            <a:pPr marL="0" indent="0">
              <a:buNone/>
            </a:pPr>
            <a:r>
              <a:rPr lang="en-VN" sz="2800" b="0" dirty="0">
                <a:latin typeface="Times" pitchFamily="2" charset="0"/>
              </a:rPr>
              <a:t>+3 slot muộn = 1slot nghỉ)</a:t>
            </a:r>
          </a:p>
          <a:p>
            <a:pPr marL="0" indent="0">
              <a:buNone/>
            </a:pPr>
            <a:r>
              <a:rPr lang="en-VN" sz="2800" b="0" dirty="0">
                <a:latin typeface="Times" pitchFamily="2" charset="0"/>
              </a:rPr>
              <a:t>+ S</a:t>
            </a:r>
            <a:r>
              <a:rPr lang="en-US" sz="2800" b="0" dirty="0">
                <a:latin typeface="Times" pitchFamily="2" charset="0"/>
              </a:rPr>
              <a:t>a</a:t>
            </a:r>
            <a:r>
              <a:rPr lang="en-VN" sz="2800" b="0" dirty="0">
                <a:latin typeface="Times" pitchFamily="2" charset="0"/>
              </a:rPr>
              <a:t>u 20 phút = absent</a:t>
            </a:r>
          </a:p>
          <a:p>
            <a:pPr>
              <a:buFont typeface="Wingdings" pitchFamily="2" charset="2"/>
              <a:buChar char="Ø"/>
            </a:pPr>
            <a:r>
              <a:rPr lang="en-VN" sz="2800" b="0" dirty="0">
                <a:latin typeface="Times" pitchFamily="2" charset="0"/>
              </a:rPr>
              <a:t>Học từ mới, làm bài tập trước khi đến lớp</a:t>
            </a:r>
          </a:p>
          <a:p>
            <a:pPr marL="0" indent="0">
              <a:buNone/>
            </a:pPr>
            <a:r>
              <a:rPr lang="en-VN" sz="2800" b="0" dirty="0">
                <a:latin typeface="Times" pitchFamily="2" charset="0"/>
              </a:rPr>
              <a:t>+ không làm BT = 1 điểm</a:t>
            </a:r>
          </a:p>
          <a:p>
            <a:pPr marL="0" indent="0">
              <a:buNone/>
            </a:pPr>
            <a:r>
              <a:rPr lang="en-VN" sz="2800" b="0" dirty="0">
                <a:latin typeface="Times" pitchFamily="2" charset="0"/>
              </a:rPr>
              <a:t>+ không học từ mới = chép phạt mỗi từ 20 lần</a:t>
            </a:r>
          </a:p>
          <a:p>
            <a:pPr>
              <a:buFont typeface="Wingdings" pitchFamily="2" charset="2"/>
              <a:buChar char="Ø"/>
            </a:pPr>
            <a:endParaRPr lang="en-VN" sz="3200" dirty="0">
              <a:latin typeface="Times" pitchFamily="2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96744C-2DAD-9012-348B-35BD086D147B}"/>
              </a:ext>
            </a:extLst>
          </p:cNvPr>
          <p:cNvSpPr txBox="1">
            <a:spLocks/>
          </p:cNvSpPr>
          <p:nvPr/>
        </p:nvSpPr>
        <p:spPr>
          <a:xfrm>
            <a:off x="6459889" y="1353300"/>
            <a:ext cx="5901443" cy="5096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VN" sz="3200" b="1" dirty="0">
                <a:solidFill>
                  <a:srgbClr val="FF0000"/>
                </a:solidFill>
                <a:latin typeface="Times" pitchFamily="2" charset="0"/>
              </a:rPr>
              <a:t>2. CÁC ĐIỂM THÀNH PHẦN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Times" pitchFamily="2" charset="0"/>
              </a:rPr>
              <a:t>Participation, Small test 1-2: 10% </a:t>
            </a:r>
          </a:p>
          <a:p>
            <a:pPr marL="0" indent="0">
              <a:buNone/>
            </a:pPr>
            <a:r>
              <a:rPr lang="en-US" sz="2800" dirty="0">
                <a:latin typeface="Times" pitchFamily="2" charset="0"/>
              </a:rPr>
              <a:t>+ </a:t>
            </a:r>
            <a:r>
              <a:rPr lang="en-US" sz="2800" dirty="0" err="1">
                <a:latin typeface="Times" pitchFamily="2" charset="0"/>
              </a:rPr>
              <a:t>Kiểm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tra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bài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cũ</a:t>
            </a:r>
            <a:r>
              <a:rPr lang="en-US" sz="2800" dirty="0">
                <a:latin typeface="Times" pitchFamily="2" charset="0"/>
              </a:rPr>
              <a:t>, </a:t>
            </a:r>
            <a:r>
              <a:rPr lang="en-US" sz="2800" dirty="0" err="1">
                <a:latin typeface="Times" pitchFamily="2" charset="0"/>
              </a:rPr>
              <a:t>bài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tập</a:t>
            </a:r>
            <a:endParaRPr lang="en-US" sz="28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Times" pitchFamily="2" charset="0"/>
              </a:rPr>
              <a:t>+ </a:t>
            </a:r>
            <a:r>
              <a:rPr lang="en-US" sz="2800" dirty="0" err="1">
                <a:latin typeface="Times" pitchFamily="2" charset="0"/>
              </a:rPr>
              <a:t>Xung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phong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phát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biểu</a:t>
            </a:r>
            <a:endParaRPr lang="en-US" sz="2800" dirty="0">
              <a:latin typeface="Times" pitchFamily="2" charset="0"/>
            </a:endParaRPr>
          </a:p>
          <a:p>
            <a:pPr marL="0" indent="0">
              <a:buNone/>
            </a:pPr>
            <a:r>
              <a:rPr lang="en-US" sz="2800" dirty="0">
                <a:latin typeface="Times" pitchFamily="2" charset="0"/>
              </a:rPr>
              <a:t>+ </a:t>
            </a:r>
            <a:r>
              <a:rPr lang="en-US" sz="2800" dirty="0" err="1">
                <a:latin typeface="Times" pitchFamily="2" charset="0"/>
              </a:rPr>
              <a:t>Kiểm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tra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miệng</a:t>
            </a:r>
            <a:r>
              <a:rPr lang="en-US" sz="2800" dirty="0">
                <a:latin typeface="Times" pitchFamily="2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err="1">
                <a:latin typeface="Times" pitchFamily="2" charset="0"/>
              </a:rPr>
              <a:t>Thi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giữa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kì</a:t>
            </a:r>
            <a:r>
              <a:rPr lang="en-US" sz="2800" dirty="0">
                <a:latin typeface="Times" pitchFamily="2" charset="0"/>
              </a:rPr>
              <a:t>: </a:t>
            </a:r>
            <a:r>
              <a:rPr lang="en-US" sz="2800" dirty="0" err="1">
                <a:latin typeface="Times" pitchFamily="2" charset="0"/>
              </a:rPr>
              <a:t>thi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trên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máy</a:t>
            </a:r>
            <a:r>
              <a:rPr lang="en-US" sz="2800" dirty="0">
                <a:latin typeface="Times" pitchFamily="2" charset="0"/>
              </a:rPr>
              <a:t>: 30%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 err="1">
                <a:latin typeface="Times" pitchFamily="2" charset="0"/>
              </a:rPr>
              <a:t>Thi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cuối</a:t>
            </a:r>
            <a:r>
              <a:rPr lang="en-US" sz="2800" dirty="0">
                <a:latin typeface="Times" pitchFamily="2" charset="0"/>
              </a:rPr>
              <a:t> </a:t>
            </a:r>
            <a:r>
              <a:rPr lang="en-US" sz="2800" dirty="0" err="1">
                <a:latin typeface="Times" pitchFamily="2" charset="0"/>
              </a:rPr>
              <a:t>kì</a:t>
            </a:r>
            <a:r>
              <a:rPr lang="en-US" sz="2800" dirty="0">
                <a:latin typeface="Times" pitchFamily="2" charset="0"/>
              </a:rPr>
              <a:t>: (</a:t>
            </a:r>
            <a:r>
              <a:rPr lang="en-US" sz="2800" dirty="0" err="1">
                <a:latin typeface="Times" pitchFamily="2" charset="0"/>
              </a:rPr>
              <a:t>nghe</a:t>
            </a:r>
            <a:r>
              <a:rPr lang="en-US" sz="2800" dirty="0">
                <a:latin typeface="Times" pitchFamily="2" charset="0"/>
              </a:rPr>
              <a:t> + </a:t>
            </a:r>
            <a:r>
              <a:rPr lang="en-US" sz="2800" dirty="0" err="1">
                <a:latin typeface="Times" pitchFamily="2" charset="0"/>
              </a:rPr>
              <a:t>đọc</a:t>
            </a:r>
            <a:r>
              <a:rPr lang="en-US" sz="2800" dirty="0">
                <a:latin typeface="Times" pitchFamily="2" charset="0"/>
              </a:rPr>
              <a:t>): 40%</a:t>
            </a:r>
            <a:endParaRPr lang="en-VN" sz="28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665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どんなところ？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２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6951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024" y="188348"/>
            <a:ext cx="3952876" cy="2976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4712">
            <a:off x="8625854" y="573973"/>
            <a:ext cx="2921408" cy="222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28645">
            <a:off x="364814" y="521781"/>
            <a:ext cx="2744192" cy="2055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ounded Rectangle 4"/>
          <p:cNvSpPr/>
          <p:nvPr/>
        </p:nvSpPr>
        <p:spPr>
          <a:xfrm>
            <a:off x="455274" y="4229100"/>
            <a:ext cx="5461000" cy="1549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8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043274" y="4229100"/>
            <a:ext cx="5461000" cy="1549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80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80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356974" y="3530600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I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944974" y="3530600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Na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56024" y="1653152"/>
            <a:ext cx="3657600" cy="6985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inhtuy" pitchFamily="2" charset="0"/>
              </a:rPr>
              <a:t>JAPANESE</a:t>
            </a:r>
            <a:endParaRPr lang="en-US" sz="4400" dirty="0">
              <a:latin typeface="Binhtuy" pitchFamily="2" charset="0"/>
            </a:endParaRPr>
          </a:p>
        </p:txBody>
      </p:sp>
      <p:cxnSp>
        <p:nvCxnSpPr>
          <p:cNvPr id="11" name="Straight Arrow Connector 10"/>
          <p:cNvCxnSpPr>
            <a:endCxn id="7" idx="0"/>
          </p:cNvCxnSpPr>
          <p:nvPr/>
        </p:nvCxnSpPr>
        <p:spPr>
          <a:xfrm flipH="1">
            <a:off x="3185774" y="2351652"/>
            <a:ext cx="2399050" cy="1178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  <a:endCxn id="8" idx="0"/>
          </p:cNvCxnSpPr>
          <p:nvPr/>
        </p:nvCxnSpPr>
        <p:spPr>
          <a:xfrm>
            <a:off x="5584824" y="2351652"/>
            <a:ext cx="3188950" cy="1178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ounded Rectangular Callout 13"/>
          <p:cNvSpPr/>
          <p:nvPr/>
        </p:nvSpPr>
        <p:spPr>
          <a:xfrm rot="21130162">
            <a:off x="2122409" y="13339"/>
            <a:ext cx="3113426" cy="3072377"/>
          </a:xfrm>
          <a:prstGeom prst="wedgeRoundRectCallout">
            <a:avLst>
              <a:gd name="adj1" fmla="val -3042"/>
              <a:gd name="adj2" fmla="val 56737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あたらしい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ふるい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いい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わるい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すくない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おおきい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ちいさい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たかい</a:t>
            </a:r>
            <a:endParaRPr lang="en-US" altLang="ja-JP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0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ひくい</a:t>
            </a:r>
            <a:endParaRPr lang="en-US" sz="20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ular Callout 14"/>
          <p:cNvSpPr/>
          <p:nvPr/>
        </p:nvSpPr>
        <p:spPr>
          <a:xfrm rot="267364">
            <a:off x="8131460" y="416788"/>
            <a:ext cx="3113426" cy="2631212"/>
          </a:xfrm>
          <a:prstGeom prst="wedgeRoundRectCallout">
            <a:avLst>
              <a:gd name="adj1" fmla="val 1328"/>
              <a:gd name="adj2" fmla="val 67497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きれい（な）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しずか（な）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にぎやか（な）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r>
              <a:rPr lang="ja-JP" altLang="en-US" sz="2400" b="1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ゆうめい（な）</a:t>
            </a:r>
            <a:endParaRPr lang="en-US" altLang="ja-JP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pPr algn="ctr"/>
            <a:endParaRPr lang="en-US" sz="2400" b="1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16738" y="5409168"/>
            <a:ext cx="3297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MaruGothicMPRO" panose="020F0609000000000000" pitchFamily="49" charset="-128"/>
                <a:ea typeface="HGMaruGothicMPRO" panose="020F0609000000000000" pitchFamily="49" charset="-128"/>
              </a:rPr>
              <a:t>けい　　　よう　　　し</a:t>
            </a:r>
            <a:endParaRPr lang="en-US" dirty="0">
              <a:solidFill>
                <a:schemeClr val="bg1"/>
              </a:solidFill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78380" y="5441079"/>
            <a:ext cx="372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  <a:latin typeface="HGMaruGothicMPRO" panose="020F0609000000000000" pitchFamily="49" charset="-128"/>
                <a:ea typeface="HGMaruGothicMPRO" panose="020F0609000000000000" pitchFamily="49" charset="-128"/>
              </a:rPr>
              <a:t>けい　　　よう　　どう　　　し</a:t>
            </a:r>
            <a:endParaRPr lang="en-US" dirty="0">
              <a:solidFill>
                <a:schemeClr val="bg1"/>
              </a:solidFill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9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0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2093266" y="914400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cặp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21182" y="1828800"/>
            <a:ext cx="77227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このかばんは　あたらしいです。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736791" y="4089948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Lan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xinh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đẹp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loud Callout 4"/>
          <p:cNvSpPr/>
          <p:nvPr/>
        </p:nvSpPr>
        <p:spPr>
          <a:xfrm>
            <a:off x="3231591" y="0"/>
            <a:ext cx="2508809" cy="914400"/>
          </a:xfrm>
          <a:prstGeom prst="cloudCallout">
            <a:avLst>
              <a:gd name="adj1" fmla="val -48675"/>
              <a:gd name="adj2" fmla="val 625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あたらしい</a:t>
            </a:r>
            <a:endParaRPr lang="en-US" sz="20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6" name="Cloud Callout 5"/>
          <p:cNvSpPr/>
          <p:nvPr/>
        </p:nvSpPr>
        <p:spPr>
          <a:xfrm>
            <a:off x="5567274" y="3114813"/>
            <a:ext cx="2508809" cy="914400"/>
          </a:xfrm>
          <a:prstGeom prst="cloudCallout">
            <a:avLst>
              <a:gd name="adj1" fmla="val 92559"/>
              <a:gd name="adj2" fmla="val 7500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きれい（な）</a:t>
            </a:r>
            <a:endParaRPr lang="en-US" sz="20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5204">
            <a:off x="9888082" y="2025052"/>
            <a:ext cx="1979982" cy="2712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2966">
            <a:off x="319014" y="220384"/>
            <a:ext cx="1909277" cy="16557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Rounded Rectangle 8"/>
          <p:cNvSpPr/>
          <p:nvPr/>
        </p:nvSpPr>
        <p:spPr>
          <a:xfrm>
            <a:off x="3602397" y="4943613"/>
            <a:ext cx="643856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ランさんは　きれいです。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21676" y="4943613"/>
            <a:ext cx="33572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きれいなです。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8500278" y="4963405"/>
            <a:ext cx="469900" cy="63075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43900" y="4943612"/>
            <a:ext cx="774700" cy="6062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36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 animBg="1"/>
      <p:bldP spid="9" grpId="0" animBg="1"/>
      <p:bldP spid="10" grpId="0" animBg="1"/>
      <p:bldP spid="1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02232" y="941049"/>
            <a:ext cx="4295500" cy="10126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12157" y="4217582"/>
            <a:ext cx="4295500" cy="10126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632815" y="1925389"/>
            <a:ext cx="9245600" cy="134981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～は［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I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］です。</a:t>
            </a:r>
            <a:endParaRPr lang="en-US" sz="5400" dirty="0">
              <a:latin typeface="Bradley Hand ITC" panose="03070402050302030203" pitchFamily="66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632815" y="5378097"/>
            <a:ext cx="9245600" cy="13498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～は［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Na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］です。</a:t>
            </a:r>
            <a:endParaRPr lang="en-US" sz="5400" dirty="0">
              <a:latin typeface="Bradley Hand ITC" panose="03070402050302030203" pitchFamily="66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4203700" y="2116674"/>
            <a:ext cx="774700" cy="9319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4038784" y="5200313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93823">
            <a:off x="4112075" y="975594"/>
            <a:ext cx="2493425" cy="106871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KHẲNG ĐỊNH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593823">
            <a:off x="6551884" y="997038"/>
            <a:ext cx="2493425" cy="1068718"/>
          </a:xfrm>
          <a:prstGeom prst="right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593823">
            <a:off x="4126200" y="4453157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KHẲNG ĐỊNH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593823">
            <a:off x="6566009" y="4474601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621182" y="249037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I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95800" y="3607005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Na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28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16782" y="400566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FPT to.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16782" y="1131332"/>
            <a:ext cx="61225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FPT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大学は　大きいです。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116415" y="3658000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 Nội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náo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nhiệt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27534" y="4462107"/>
            <a:ext cx="65543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ハノイは　にぎやかです。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073159" y="1139141"/>
            <a:ext cx="11822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60542" y="4462107"/>
            <a:ext cx="11822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49046">
            <a:off x="418528" y="366676"/>
            <a:ext cx="2935513" cy="19357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0784">
            <a:off x="7399051" y="3609007"/>
            <a:ext cx="4211810" cy="1706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/>
          <p:cNvSpPr/>
          <p:nvPr/>
        </p:nvSpPr>
        <p:spPr>
          <a:xfrm>
            <a:off x="3494916" y="1951184"/>
            <a:ext cx="490374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はい、大きいです。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63648" y="5301173"/>
            <a:ext cx="61225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はい、にぎやかです。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963648" y="6063173"/>
            <a:ext cx="215385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541751" y="2779247"/>
            <a:ext cx="215385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501112" y="2779247"/>
            <a:ext cx="430328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大きくない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39470" y="6063173"/>
            <a:ext cx="6233690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にぎやか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ではありません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2999">
            <a:off x="6033972" y="397422"/>
            <a:ext cx="420789" cy="574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2999">
            <a:off x="6946730" y="3701463"/>
            <a:ext cx="420789" cy="574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Cloud Callout 15"/>
          <p:cNvSpPr/>
          <p:nvPr/>
        </p:nvSpPr>
        <p:spPr>
          <a:xfrm rot="164946">
            <a:off x="6906384" y="4871803"/>
            <a:ext cx="3781603" cy="1319135"/>
          </a:xfrm>
          <a:prstGeom prst="cloudCallout">
            <a:avLst>
              <a:gd name="adj1" fmla="val -63747"/>
              <a:gd name="adj2" fmla="val 59306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Giống</a:t>
            </a:r>
            <a:r>
              <a:rPr lang="en-US" sz="3600" dirty="0"/>
              <a:t> DANH TỪ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18678" y="966416"/>
            <a:ext cx="4454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だいがく　　　　おお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22763" y="2587001"/>
            <a:ext cx="848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82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12157" y="856869"/>
            <a:ext cx="4295500" cy="101268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97168"/>
            <a:ext cx="12192000" cy="32608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2157" y="4201762"/>
            <a:ext cx="4295500" cy="101268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44923" y="1950079"/>
            <a:ext cx="10389890" cy="134981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～は［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I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</a:t>
            </a:r>
            <a:r>
              <a:rPr lang="ja-JP" altLang="en-US" sz="5400" b="1" dirty="0">
                <a:latin typeface="Bradley Hand ITC" panose="03070402050302030203" pitchFamily="66" charset="0"/>
              </a:rPr>
              <a:t>くない</a:t>
            </a:r>
            <a:r>
              <a:rPr lang="ja-JP" altLang="en-US" sz="5400" dirty="0">
                <a:latin typeface="Bradley Hand ITC" panose="03070402050302030203" pitchFamily="66" charset="0"/>
              </a:rPr>
              <a:t>です。</a:t>
            </a:r>
            <a:endParaRPr lang="en-US" sz="5400" dirty="0">
              <a:latin typeface="Bradley Hand ITC" panose="03070402050302030203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1600" y="5333565"/>
            <a:ext cx="11849100" cy="13498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～は［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Na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</a:t>
            </a:r>
            <a:r>
              <a:rPr lang="ja-JP" altLang="en-US" sz="5400" b="1" dirty="0">
                <a:latin typeface="Bradley Hand ITC" panose="03070402050302030203" pitchFamily="66" charset="0"/>
              </a:rPr>
              <a:t>ではありません</a:t>
            </a:r>
            <a:r>
              <a:rPr lang="ja-JP" altLang="en-US" sz="5400" dirty="0">
                <a:latin typeface="Bradley Hand ITC" panose="03070402050302030203" pitchFamily="66" charset="0"/>
              </a:rPr>
              <a:t>。</a:t>
            </a:r>
            <a:endParaRPr lang="en-US" sz="5400" dirty="0">
              <a:latin typeface="Bradley Hand ITC" panose="03070402050302030203" pitchFamily="66" charset="0"/>
            </a:endParaRPr>
          </a:p>
        </p:txBody>
      </p:sp>
      <p:sp>
        <p:nvSpPr>
          <p:cNvPr id="8" name="Right Arrow 7"/>
          <p:cNvSpPr/>
          <p:nvPr/>
        </p:nvSpPr>
        <p:spPr>
          <a:xfrm rot="593823">
            <a:off x="4126200" y="4437337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PHỦ ĐỊNH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593823">
            <a:off x="6566009" y="4458781"/>
            <a:ext cx="2493425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593823">
            <a:off x="4180121" y="988828"/>
            <a:ext cx="2493425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PHỦ ĐỊNH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593823">
            <a:off x="6619930" y="1010272"/>
            <a:ext cx="2493425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HIỆN TẠI</a:t>
            </a:r>
            <a:endParaRPr lang="en-US" dirty="0"/>
          </a:p>
        </p:txBody>
      </p:sp>
      <p:sp>
        <p:nvSpPr>
          <p:cNvPr id="12" name="Multiply 11"/>
          <p:cNvSpPr/>
          <p:nvPr/>
        </p:nvSpPr>
        <p:spPr>
          <a:xfrm>
            <a:off x="3011144" y="1772293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2154244" y="5155779"/>
            <a:ext cx="1041764" cy="1705389"/>
          </a:xfrm>
          <a:prstGeom prst="mathMultiply">
            <a:avLst>
              <a:gd name="adj1" fmla="val 889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orizontal Scroll 13"/>
          <p:cNvSpPr/>
          <p:nvPr/>
        </p:nvSpPr>
        <p:spPr>
          <a:xfrm rot="21328628">
            <a:off x="7378700" y="209860"/>
            <a:ext cx="4572000" cy="936231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　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  <a:sym typeface="Wingdings 2" panose="05020102010507070707" pitchFamily="18" charset="2"/>
              </a:rPr>
              <a:t></a:t>
            </a:r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　よくない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19097" y="209318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I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93715" y="3627246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Na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751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2" presetClass="emph" presetSubtype="0" repeatCount="indefinite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542182" y="439263"/>
            <a:ext cx="2157402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42181" y="1170029"/>
            <a:ext cx="593201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おいしいです。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542181" y="3411995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nổi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695139" y="4142761"/>
            <a:ext cx="4910030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有名です。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93154">
            <a:off x="397439" y="177218"/>
            <a:ext cx="2630978" cy="19706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38" y="2574686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2" y="4631195"/>
            <a:ext cx="2257425" cy="2028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Rounded Rectangle 10"/>
          <p:cNvSpPr/>
          <p:nvPr/>
        </p:nvSpPr>
        <p:spPr>
          <a:xfrm>
            <a:off x="5664199" y="1170029"/>
            <a:ext cx="21463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699583" y="4127799"/>
            <a:ext cx="1320800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542181" y="2145751"/>
            <a:ext cx="692261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おいしい　料理です。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64198" y="2145751"/>
            <a:ext cx="3670301" cy="762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669738" y="5097638"/>
            <a:ext cx="650351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すしは　有名な　料理です。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07198" y="5097638"/>
            <a:ext cx="7250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699583" y="439263"/>
            <a:ext cx="50065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　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ngon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029222" y="3424079"/>
            <a:ext cx="522297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→　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Sushi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món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ăn</a:t>
            </a:r>
            <a:r>
              <a:rPr lang="en-US" altLang="ja-JP" sz="28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nổi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Wave 6"/>
          <p:cNvSpPr/>
          <p:nvPr/>
        </p:nvSpPr>
        <p:spPr>
          <a:xfrm rot="559298">
            <a:off x="1705884" y="1961326"/>
            <a:ext cx="1714500" cy="1130849"/>
          </a:xfrm>
          <a:prstGeom prst="wav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りょうり</a:t>
            </a:r>
            <a:endParaRPr lang="en-US" sz="28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699583" y="5091918"/>
            <a:ext cx="3241217" cy="762000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119688" y="1984838"/>
            <a:ext cx="127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41027" y="4026749"/>
            <a:ext cx="127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41027" y="4986957"/>
            <a:ext cx="3939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　　　　りょうり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646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7" grpId="0" animBg="1"/>
      <p:bldP spid="20" grpId="0" animBg="1"/>
      <p:bldP spid="21" grpId="0"/>
      <p:bldP spid="22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359716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12157" y="647009"/>
            <a:ext cx="4295500" cy="10126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597168"/>
            <a:ext cx="12192000" cy="32608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2157" y="4291702"/>
            <a:ext cx="4295500" cy="10126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6600" dirty="0">
                <a:latin typeface="Kozuka Mincho Pro B" panose="02020800000000000000" pitchFamily="18" charset="-128"/>
                <a:ea typeface="Kozuka Mincho Pro B" panose="02020800000000000000" pitchFamily="18" charset="-128"/>
              </a:rPr>
              <a:t>形容動詞</a:t>
            </a:r>
            <a:endParaRPr lang="en-US" sz="6600" dirty="0">
              <a:latin typeface="Kozuka Mincho Pro B" panose="02020800000000000000" pitchFamily="18" charset="-128"/>
              <a:ea typeface="Kozuka Mincho Pro B" panose="02020800000000000000" pitchFamily="18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044923" y="1740219"/>
            <a:ext cx="9962454" cy="13498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I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</a:t>
            </a:r>
            <a:r>
              <a:rPr lang="en-US" altLang="ja-JP" sz="5400" dirty="0">
                <a:latin typeface="Bradley Hand ITC" panose="03070402050302030203" pitchFamily="66" charset="0"/>
              </a:rPr>
              <a:t>+ </a:t>
            </a:r>
            <a:r>
              <a:rPr lang="en-US" altLang="ja-JP" sz="8000" b="1" dirty="0">
                <a:latin typeface="Bradley Hand ITC" panose="03070402050302030203" pitchFamily="66" charset="0"/>
              </a:rPr>
              <a:t>Noun</a:t>
            </a:r>
            <a:endParaRPr lang="en-US" sz="8000" b="1" dirty="0">
              <a:latin typeface="Bradley Hand ITC" panose="03070402050302030203" pitchFamily="66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044923" y="5423505"/>
            <a:ext cx="9962454" cy="13498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5400" b="1" dirty="0">
                <a:latin typeface="Bradley Hand ITC" panose="03070402050302030203" pitchFamily="66" charset="0"/>
              </a:rPr>
              <a:t>［</a:t>
            </a:r>
            <a:r>
              <a:rPr lang="en-US" altLang="ja-JP" sz="5400" b="1" dirty="0">
                <a:latin typeface="Bradley Hand ITC" panose="03070402050302030203" pitchFamily="66" charset="0"/>
              </a:rPr>
              <a:t>Na</a:t>
            </a:r>
            <a:r>
              <a:rPr lang="en-US" altLang="ja-JP" sz="5400" dirty="0">
                <a:latin typeface="Bradley Hand ITC" panose="03070402050302030203" pitchFamily="66" charset="0"/>
              </a:rPr>
              <a:t>-adjective</a:t>
            </a:r>
            <a:r>
              <a:rPr lang="ja-JP" altLang="en-US" sz="5400" dirty="0">
                <a:latin typeface="Bradley Hand ITC" panose="03070402050302030203" pitchFamily="66" charset="0"/>
              </a:rPr>
              <a:t>］</a:t>
            </a:r>
            <a:r>
              <a:rPr lang="en-US" altLang="ja-JP" sz="6000" dirty="0">
                <a:latin typeface="Bradley Hand ITC" panose="03070402050302030203" pitchFamily="66" charset="0"/>
              </a:rPr>
              <a:t>+ </a:t>
            </a:r>
            <a:r>
              <a:rPr lang="en-US" altLang="ja-JP" sz="8800" b="1" dirty="0">
                <a:latin typeface="Bradley Hand ITC" panose="03070402050302030203" pitchFamily="66" charset="0"/>
              </a:rPr>
              <a:t>Noun</a:t>
            </a:r>
            <a:endParaRPr lang="en-US" sz="8800" b="1" dirty="0">
              <a:latin typeface="Bradley Hand ITC" panose="03070402050302030203" pitchFamily="66" charset="0"/>
            </a:endParaRPr>
          </a:p>
        </p:txBody>
      </p:sp>
      <p:sp>
        <p:nvSpPr>
          <p:cNvPr id="10" name="Right Arrow 9"/>
          <p:cNvSpPr/>
          <p:nvPr/>
        </p:nvSpPr>
        <p:spPr>
          <a:xfrm rot="593823">
            <a:off x="4177751" y="806345"/>
            <a:ext cx="2811996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GHÉP VỚI DANH TỪ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93823">
            <a:off x="6753740" y="698729"/>
            <a:ext cx="2811996" cy="1068718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BỔ SUNG Ý NGHĨA CHO DANH TỪ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593823">
            <a:off x="4502779" y="4489632"/>
            <a:ext cx="2811996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GHÉP VỚI DANH TỪ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593823">
            <a:off x="7078768" y="4382016"/>
            <a:ext cx="2811996" cy="106871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/>
              <a:t>BỔ SUNG Ý NGHĨA CHO DANH TỪ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2704011" y="2001156"/>
            <a:ext cx="862149" cy="9118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44023" y="5554023"/>
            <a:ext cx="1222138" cy="11569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22078" y="45164"/>
            <a:ext cx="3657600" cy="6985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I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96696" y="3672952"/>
            <a:ext cx="3657600" cy="6985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4400" b="1" dirty="0">
                <a:latin typeface="Bradley Hand ITC" panose="03070402050302030203" pitchFamily="66" charset="0"/>
              </a:rPr>
              <a:t>Na</a:t>
            </a:r>
            <a:r>
              <a:rPr lang="en-US" altLang="ja-JP" sz="4400" dirty="0">
                <a:latin typeface="Bradley Hand ITC" panose="03070402050302030203" pitchFamily="66" charset="0"/>
              </a:rPr>
              <a:t>-adjective</a:t>
            </a:r>
            <a:endParaRPr lang="en-US" sz="4400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18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357847" y="169903"/>
            <a:ext cx="632172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ベトナムは　きれいです。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33524">
            <a:off x="362766" y="280837"/>
            <a:ext cx="2609850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5" y="2266184"/>
            <a:ext cx="2254092" cy="1861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Rounded Rectangle 20"/>
          <p:cNvSpPr/>
          <p:nvPr/>
        </p:nvSpPr>
        <p:spPr>
          <a:xfrm>
            <a:off x="3357847" y="1029575"/>
            <a:ext cx="783702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ベトナムは　きれいな　国です。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357849" y="2379073"/>
            <a:ext cx="632172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ホンダは　大きいです。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57848" y="3189952"/>
            <a:ext cx="7301444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ホンダは　大きい　会社です。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75" y="4411358"/>
            <a:ext cx="2390775" cy="1914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Rounded Rectangle 24"/>
          <p:cNvSpPr/>
          <p:nvPr/>
        </p:nvSpPr>
        <p:spPr>
          <a:xfrm>
            <a:off x="3357849" y="4539450"/>
            <a:ext cx="553795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AYUMI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　有名です。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357847" y="5350329"/>
            <a:ext cx="783702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AYUMI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は　有名な　歌手です。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518713" y="218696"/>
            <a:ext cx="1621987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947213" y="2403512"/>
            <a:ext cx="1621987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6126827" y="4539450"/>
            <a:ext cx="1213773" cy="76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531306" y="995502"/>
            <a:ext cx="3149971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958106" y="3165512"/>
            <a:ext cx="3149971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137720" y="5301450"/>
            <a:ext cx="3161483" cy="762000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/>
          <p:cNvSpPr/>
          <p:nvPr/>
        </p:nvSpPr>
        <p:spPr>
          <a:xfrm>
            <a:off x="709363" y="340455"/>
            <a:ext cx="3479800" cy="2454312"/>
          </a:xfrm>
          <a:prstGeom prst="cloud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どう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37" name="Cloud 36"/>
          <p:cNvSpPr/>
          <p:nvPr/>
        </p:nvSpPr>
        <p:spPr>
          <a:xfrm>
            <a:off x="1617947" y="3605480"/>
            <a:ext cx="3479800" cy="2454312"/>
          </a:xfrm>
          <a:prstGeom prst="cloud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どんなＮ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cxnSp>
        <p:nvCxnSpPr>
          <p:cNvPr id="39" name="Straight Arrow Connector 38"/>
          <p:cNvCxnSpPr>
            <a:stCxn id="28" idx="1"/>
          </p:cNvCxnSpPr>
          <p:nvPr/>
        </p:nvCxnSpPr>
        <p:spPr>
          <a:xfrm flipH="1">
            <a:off x="4189163" y="599696"/>
            <a:ext cx="2329550" cy="9679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1"/>
            <a:endCxn id="36" idx="0"/>
          </p:cNvCxnSpPr>
          <p:nvPr/>
        </p:nvCxnSpPr>
        <p:spPr>
          <a:xfrm flipH="1" flipV="1">
            <a:off x="4186263" y="1567611"/>
            <a:ext cx="1760950" cy="12169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200056" y="1587298"/>
            <a:ext cx="1926771" cy="3333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094847" y="1361696"/>
            <a:ext cx="1423866" cy="347094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4" idx="1"/>
            <a:endCxn id="37" idx="0"/>
          </p:cNvCxnSpPr>
          <p:nvPr/>
        </p:nvCxnSpPr>
        <p:spPr>
          <a:xfrm flipH="1">
            <a:off x="5094847" y="3546512"/>
            <a:ext cx="863259" cy="128612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5" idx="1"/>
            <a:endCxn id="37" idx="0"/>
          </p:cNvCxnSpPr>
          <p:nvPr/>
        </p:nvCxnSpPr>
        <p:spPr>
          <a:xfrm flipH="1" flipV="1">
            <a:off x="5094847" y="4832636"/>
            <a:ext cx="1042873" cy="84981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34197" y="872253"/>
            <a:ext cx="791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くに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25575" y="2176124"/>
            <a:ext cx="7910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42637" y="3075367"/>
            <a:ext cx="33565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　　　　　　かいしゃ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152019" y="4411358"/>
            <a:ext cx="314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105894" y="5232071"/>
            <a:ext cx="3147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ゆうめい　　　　かしゅ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2" name="TextBox 41"/>
          <p:cNvSpPr txBox="1"/>
          <p:nvPr/>
        </p:nvSpPr>
        <p:spPr>
          <a:xfrm rot="20945081">
            <a:off x="168137" y="150793"/>
            <a:ext cx="14498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Country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4" name="TextBox 43"/>
          <p:cNvSpPr txBox="1"/>
          <p:nvPr/>
        </p:nvSpPr>
        <p:spPr>
          <a:xfrm rot="20945081">
            <a:off x="64426" y="2250755"/>
            <a:ext cx="14498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Company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6" name="TextBox 45"/>
          <p:cNvSpPr txBox="1"/>
          <p:nvPr/>
        </p:nvSpPr>
        <p:spPr>
          <a:xfrm rot="20945081">
            <a:off x="123838" y="4277711"/>
            <a:ext cx="1449810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ja-JP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Singer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04020">
            <a:off x="9472750" y="2085109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068" y="4243292"/>
            <a:ext cx="1743075" cy="2619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964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7" grpId="0"/>
      <p:bldP spid="29" grpId="0"/>
      <p:bldP spid="30" grpId="0"/>
      <p:bldP spid="38" grpId="0"/>
      <p:bldP spid="40" grpId="0"/>
      <p:bldP spid="42" grpId="0" animBg="1"/>
      <p:bldP spid="44" grpId="0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94" y="4229206"/>
            <a:ext cx="12182006" cy="250137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84562">
            <a:off x="228599" y="255587"/>
            <a:ext cx="3051095" cy="23479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Rounded Rectangle 11"/>
          <p:cNvSpPr/>
          <p:nvPr/>
        </p:nvSpPr>
        <p:spPr>
          <a:xfrm>
            <a:off x="3350222" y="667543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キャノンのカメラは　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どう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" name="Double Wave 2"/>
          <p:cNvSpPr/>
          <p:nvPr/>
        </p:nvSpPr>
        <p:spPr>
          <a:xfrm rot="21220356">
            <a:off x="596900" y="2539999"/>
            <a:ext cx="1930400" cy="736600"/>
          </a:xfrm>
          <a:prstGeom prst="double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いい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4" name="Double Wave 13"/>
          <p:cNvSpPr/>
          <p:nvPr/>
        </p:nvSpPr>
        <p:spPr>
          <a:xfrm rot="21220356">
            <a:off x="698501" y="3484860"/>
            <a:ext cx="1930400" cy="736600"/>
          </a:xfrm>
          <a:prstGeom prst="double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たかい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5" name="Double Wave 14"/>
          <p:cNvSpPr/>
          <p:nvPr/>
        </p:nvSpPr>
        <p:spPr>
          <a:xfrm rot="21220356">
            <a:off x="2296068" y="2767754"/>
            <a:ext cx="1930400" cy="736600"/>
          </a:xfrm>
          <a:prstGeom prst="doubleWav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36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やすい</a:t>
            </a:r>
            <a:endParaRPr lang="en-US" sz="36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636346" y="4984717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いいです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、たかいです。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636346" y="5836185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いいです。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そして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、やすいです。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949212" y="1553736"/>
            <a:ext cx="28863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いいです。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83926" y="2374054"/>
            <a:ext cx="28863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たかいです。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103453" y="3260247"/>
            <a:ext cx="288630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やすいです。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3996478"/>
            <a:ext cx="4886793" cy="9209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Ghép</a:t>
            </a:r>
            <a:r>
              <a:rPr lang="en-US" sz="2800" dirty="0"/>
              <a:t> / </a:t>
            </a:r>
            <a:r>
              <a:rPr lang="en-US" sz="2800" dirty="0" err="1"/>
              <a:t>Kết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 err="1"/>
              <a:t>để</a:t>
            </a:r>
            <a:r>
              <a:rPr lang="en-US" sz="2800" dirty="0"/>
              <a:t> tạo </a:t>
            </a:r>
            <a:r>
              <a:rPr lang="en-US" sz="2800" dirty="0" err="1"/>
              <a:t>câu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ý </a:t>
            </a:r>
            <a:r>
              <a:rPr lang="en-US" sz="2800" dirty="0" err="1"/>
              <a:t>nghĩa</a:t>
            </a:r>
            <a:r>
              <a:rPr lang="en-US" sz="2800" dirty="0"/>
              <a:t> </a:t>
            </a:r>
            <a:r>
              <a:rPr lang="en-US" sz="2800" dirty="0" err="1"/>
              <a:t>liên</a:t>
            </a:r>
            <a:r>
              <a:rPr lang="en-US" sz="2800" dirty="0"/>
              <a:t> </a:t>
            </a:r>
            <a:r>
              <a:rPr lang="en-US" sz="2800" dirty="0" err="1"/>
              <a:t>tục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4676931" y="4966758"/>
            <a:ext cx="715432" cy="81111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276538" y="5811630"/>
            <a:ext cx="1708878" cy="811110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Callout 6"/>
          <p:cNvSpPr/>
          <p:nvPr/>
        </p:nvSpPr>
        <p:spPr>
          <a:xfrm rot="21130851">
            <a:off x="-54038" y="4301203"/>
            <a:ext cx="3698990" cy="1349115"/>
          </a:xfrm>
          <a:prstGeom prst="wedgeEllipseCallout">
            <a:avLst>
              <a:gd name="adj1" fmla="val 71383"/>
              <a:gd name="adj2" fmla="val 3441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NHƯNG</a:t>
            </a:r>
          </a:p>
          <a:p>
            <a:pPr algn="ctr"/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ý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  <p:sp>
        <p:nvSpPr>
          <p:cNvPr id="19" name="Oval Callout 18"/>
          <p:cNvSpPr/>
          <p:nvPr/>
        </p:nvSpPr>
        <p:spPr>
          <a:xfrm rot="397258">
            <a:off x="7451896" y="3932406"/>
            <a:ext cx="3698990" cy="1349115"/>
          </a:xfrm>
          <a:prstGeom prst="wedgeEllipseCallout">
            <a:avLst>
              <a:gd name="adj1" fmla="val -58025"/>
              <a:gd name="adj2" fmla="val 1192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VÀ</a:t>
            </a:r>
          </a:p>
          <a:p>
            <a:pPr algn="ctr"/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ý </a:t>
            </a:r>
            <a:r>
              <a:rPr lang="en-US" dirty="0" err="1"/>
              <a:t>bổ</a:t>
            </a:r>
            <a:r>
              <a:rPr lang="en-US" dirty="0"/>
              <a:t> sung, </a:t>
            </a:r>
            <a:r>
              <a:rPr lang="en-US" dirty="0" err="1"/>
              <a:t>xuôi</a:t>
            </a:r>
            <a:r>
              <a:rPr lang="en-US" dirty="0"/>
              <a:t> </a:t>
            </a:r>
            <a:r>
              <a:rPr lang="en-US" dirty="0" err="1"/>
              <a:t>nghĩa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0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3" grpId="0" animBg="1"/>
      <p:bldP spid="14" grpId="0" animBg="1"/>
      <p:bldP spid="15" grpId="0" animBg="1"/>
      <p:bldP spid="16" grpId="0" animBg="1"/>
      <p:bldP spid="17" grpId="0" animBg="1"/>
      <p:bldP spid="9" grpId="0" animBg="1"/>
      <p:bldP spid="10" grpId="0" animBg="1"/>
      <p:bldP spid="11" grpId="0" animBg="1"/>
      <p:bldP spid="5" grpId="0" animBg="1"/>
      <p:bldP spid="6" grpId="0" animBg="1"/>
      <p:bldP spid="18" grpId="0" animBg="1"/>
      <p:bldP spid="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22272" y="2903858"/>
            <a:ext cx="10969817" cy="259364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5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mikachan-P" panose="02000600000000000000" pitchFamily="2" charset="-128"/>
                <a:ea typeface="mikachan-P" panose="02000600000000000000" pitchFamily="2" charset="-128"/>
              </a:rPr>
              <a:t>私の国・町</a:t>
            </a:r>
            <a:endParaRPr lang="en-US" sz="15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mikachan-P" panose="02000600000000000000" pitchFamily="2" charset="-128"/>
              <a:ea typeface="mikachan-P" panose="02000600000000000000" pitchFamily="2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 rot="709668">
            <a:off x="7566902" y="1519455"/>
            <a:ext cx="2692400" cy="112036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第</a:t>
            </a:r>
            <a:r>
              <a:rPr lang="ja-JP" alt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４</a:t>
            </a:r>
            <a:r>
              <a:rPr lang="ja-JP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課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8" name="Rounded Rectangle 7"/>
          <p:cNvSpPr/>
          <p:nvPr/>
        </p:nvSpPr>
        <p:spPr>
          <a:xfrm rot="21336020">
            <a:off x="205174" y="634359"/>
            <a:ext cx="7493000" cy="166370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GSoeiKakupoptai" panose="040B0A09000000000000" pitchFamily="49" charset="-128"/>
                <a:ea typeface="HGSoeiKakupoptai" panose="040B0A09000000000000" pitchFamily="49" charset="-128"/>
              </a:rPr>
              <a:t>できる日本語</a:t>
            </a:r>
            <a:endParaRPr 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36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 rot="261205">
            <a:off x="8204201" y="330200"/>
            <a:ext cx="3695700" cy="9779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54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あります</a:t>
            </a:r>
            <a:endParaRPr lang="en-US" sz="54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" name="Horizontal Scroll 3"/>
          <p:cNvSpPr/>
          <p:nvPr/>
        </p:nvSpPr>
        <p:spPr>
          <a:xfrm rot="220741">
            <a:off x="8949128" y="2496343"/>
            <a:ext cx="2578308" cy="1319134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“</a:t>
            </a:r>
            <a:r>
              <a:rPr lang="en-US" sz="3200" dirty="0"/>
              <a:t>CÓ</a:t>
            </a:r>
            <a:r>
              <a:rPr lang="ja-JP" altLang="en-US" sz="3200" dirty="0"/>
              <a:t>”</a:t>
            </a:r>
            <a:endParaRPr lang="en-US" sz="3200" dirty="0"/>
          </a:p>
          <a:p>
            <a:pPr algn="ctr"/>
            <a:r>
              <a:rPr lang="en-US" sz="3200" dirty="0"/>
              <a:t>SỞ HỮU</a:t>
            </a:r>
          </a:p>
        </p:txBody>
      </p:sp>
      <p:sp>
        <p:nvSpPr>
          <p:cNvPr id="11" name="Horizontal Scroll 10"/>
          <p:cNvSpPr/>
          <p:nvPr/>
        </p:nvSpPr>
        <p:spPr>
          <a:xfrm rot="21326716">
            <a:off x="205137" y="200465"/>
            <a:ext cx="2578308" cy="1319134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/>
              <a:t>“</a:t>
            </a:r>
            <a:r>
              <a:rPr lang="en-US" sz="3200" dirty="0"/>
              <a:t>CÓ </a:t>
            </a:r>
            <a:r>
              <a:rPr lang="ja-JP" altLang="en-US" sz="3200" dirty="0"/>
              <a:t>”</a:t>
            </a:r>
            <a:endParaRPr lang="en-US" sz="3200" dirty="0"/>
          </a:p>
          <a:p>
            <a:pPr algn="ctr"/>
            <a:r>
              <a:rPr lang="en-US" sz="3200" dirty="0"/>
              <a:t>TỒN TẠI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087979" y="3815477"/>
            <a:ext cx="8394006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わたしは　パソコン　　あります。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6832" y="1519977"/>
            <a:ext cx="762257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私の町　　やまが　あります。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537679" y="4753611"/>
            <a:ext cx="8394006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先生は　車　　ありません。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3537679" y="5691745"/>
            <a:ext cx="8394006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リンさんは　お金　　ありますか。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722717" y="3815477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685479" y="4753611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700468" y="5676755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が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59896" y="2374794"/>
            <a:ext cx="7892401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ハノイ　　やまが　ありません。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989039" y="1495027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045666" y="2349844"/>
            <a:ext cx="97387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に</a:t>
            </a:r>
            <a:endParaRPr lang="en-US" sz="40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28327">
            <a:off x="596892" y="3718656"/>
            <a:ext cx="1415955" cy="14159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0490">
            <a:off x="2189723" y="4293405"/>
            <a:ext cx="1621201" cy="1621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38896">
            <a:off x="562434" y="5365761"/>
            <a:ext cx="1782440" cy="14019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46963">
            <a:off x="4263486" y="239305"/>
            <a:ext cx="2477196" cy="14863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/>
          <p:cNvSpPr txBox="1"/>
          <p:nvPr/>
        </p:nvSpPr>
        <p:spPr>
          <a:xfrm>
            <a:off x="1407008" y="1359066"/>
            <a:ext cx="1279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まち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73909" y="4553556"/>
            <a:ext cx="2998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せんせい　　　くるま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60099" y="5577863"/>
            <a:ext cx="1012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かね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081385" y="1446957"/>
            <a:ext cx="873968" cy="16648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50421" y="3815477"/>
            <a:ext cx="873968" cy="25410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Callout 2"/>
          <p:cNvSpPr/>
          <p:nvPr/>
        </p:nvSpPr>
        <p:spPr>
          <a:xfrm rot="499135">
            <a:off x="3265465" y="417262"/>
            <a:ext cx="3390038" cy="1319135"/>
          </a:xfrm>
          <a:prstGeom prst="wedgeEllipseCallout">
            <a:avLst>
              <a:gd name="adj1" fmla="val -55278"/>
              <a:gd name="adj2" fmla="val 6404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Xác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</a:p>
          <a:p>
            <a:pPr algn="ctr"/>
            <a:r>
              <a:rPr lang="en-US" sz="2800" dirty="0" err="1"/>
              <a:t>vị</a:t>
            </a:r>
            <a:r>
              <a:rPr lang="en-US" sz="2800" dirty="0"/>
              <a:t> </a:t>
            </a:r>
            <a:r>
              <a:rPr lang="en-US" sz="2800" dirty="0" err="1"/>
              <a:t>trí</a:t>
            </a:r>
            <a:r>
              <a:rPr lang="en-US" sz="2800" dirty="0"/>
              <a:t> </a:t>
            </a:r>
            <a:r>
              <a:rPr lang="en-US" sz="2800" b="1" i="1" dirty="0" err="1"/>
              <a:t>tồn</a:t>
            </a:r>
            <a:r>
              <a:rPr lang="en-US" sz="2800" b="1" i="1" dirty="0"/>
              <a:t> </a:t>
            </a:r>
            <a:r>
              <a:rPr lang="en-US" sz="2800" b="1" i="1" dirty="0" err="1"/>
              <a:t>tại</a:t>
            </a:r>
            <a:r>
              <a:rPr lang="en-US" sz="2800" b="1" i="1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đồ</a:t>
            </a:r>
            <a:r>
              <a:rPr lang="en-US" sz="2800" dirty="0"/>
              <a:t> </a:t>
            </a:r>
            <a:r>
              <a:rPr lang="en-US" sz="2800" dirty="0" err="1"/>
              <a:t>vật</a:t>
            </a:r>
            <a:endParaRPr lang="en-US" sz="2800" dirty="0"/>
          </a:p>
        </p:txBody>
      </p:sp>
      <p:sp>
        <p:nvSpPr>
          <p:cNvPr id="31" name="Oval Callout 30"/>
          <p:cNvSpPr/>
          <p:nvPr/>
        </p:nvSpPr>
        <p:spPr>
          <a:xfrm rot="21379641">
            <a:off x="4765702" y="2680451"/>
            <a:ext cx="3390038" cy="1319135"/>
          </a:xfrm>
          <a:prstGeom prst="wedgeEllipseCallout">
            <a:avLst>
              <a:gd name="adj1" fmla="val 36948"/>
              <a:gd name="adj2" fmla="val 79253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Xác</a:t>
            </a:r>
            <a:r>
              <a:rPr lang="en-US" sz="2800" dirty="0"/>
              <a:t> </a:t>
            </a:r>
            <a:r>
              <a:rPr lang="en-US" sz="2800" dirty="0" err="1"/>
              <a:t>định</a:t>
            </a:r>
            <a:r>
              <a:rPr lang="en-US" sz="2800" dirty="0"/>
              <a:t> </a:t>
            </a:r>
          </a:p>
          <a:p>
            <a:pPr algn="ctr"/>
            <a:r>
              <a:rPr lang="en-US" sz="2800" b="1" dirty="0" err="1"/>
              <a:t>tân</a:t>
            </a:r>
            <a:r>
              <a:rPr lang="en-US" sz="2800" b="1" dirty="0"/>
              <a:t> ngữ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endParaRPr lang="en-US" sz="28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C9C6C0-DE9C-44E5-9C12-4F6812357B2F}"/>
              </a:ext>
            </a:extLst>
          </p:cNvPr>
          <p:cNvSpPr/>
          <p:nvPr/>
        </p:nvSpPr>
        <p:spPr>
          <a:xfrm>
            <a:off x="562434" y="1812609"/>
            <a:ext cx="11067132" cy="187158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6000" b="1" dirty="0"/>
              <a:t>Địa điểm </a:t>
            </a:r>
            <a:r>
              <a:rPr lang="en-VN" sz="6000" b="1" dirty="0">
                <a:solidFill>
                  <a:srgbClr val="FF0000"/>
                </a:solidFill>
              </a:rPr>
              <a:t>に</a:t>
            </a:r>
            <a:r>
              <a:rPr lang="en-VN" sz="6000" b="1" dirty="0"/>
              <a:t> N </a:t>
            </a:r>
            <a:r>
              <a:rPr lang="en-VN" sz="6000" b="1" dirty="0">
                <a:solidFill>
                  <a:srgbClr val="FF0000"/>
                </a:solidFill>
              </a:rPr>
              <a:t>が</a:t>
            </a:r>
            <a:r>
              <a:rPr lang="en-VN" sz="6000" b="1" dirty="0"/>
              <a:t> あります</a:t>
            </a:r>
          </a:p>
          <a:p>
            <a:pPr algn="ctr"/>
            <a:r>
              <a:rPr lang="en-VN" sz="6000" b="1" dirty="0"/>
              <a:t>Ở….có N</a:t>
            </a:r>
            <a:r>
              <a:rPr lang="en-VN" sz="3600" b="1" dirty="0"/>
              <a:t>(sự vật)</a:t>
            </a:r>
          </a:p>
        </p:txBody>
      </p:sp>
    </p:spTree>
    <p:extLst>
      <p:ext uri="{BB962C8B-B14F-4D97-AF65-F5344CB8AC3E}">
        <p14:creationId xmlns:p14="http://schemas.microsoft.com/office/powerpoint/2010/main" val="108904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2" grpId="0" animBg="1"/>
      <p:bldP spid="30" grpId="0" animBg="1"/>
      <p:bldP spid="3" grpId="0" animBg="1"/>
      <p:bldP spid="31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季節・料理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808437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３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0" y="2757324"/>
            <a:ext cx="2613269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　　せつ</a:t>
            </a:r>
            <a:endParaRPr lang="en-US" sz="3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387" y="2757324"/>
            <a:ext cx="3051723" cy="5847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りょう　　り</a:t>
            </a:r>
            <a:endParaRPr lang="en-US" sz="32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0180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5" y="168873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245" y="19986"/>
            <a:ext cx="1838794" cy="24517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228" y="56993"/>
            <a:ext cx="2765708" cy="2071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125" y="56993"/>
            <a:ext cx="3141819" cy="2090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423" y="4527030"/>
            <a:ext cx="2993521" cy="1992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0693" y="3918757"/>
            <a:ext cx="1752600" cy="2609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2158" y="3909232"/>
            <a:ext cx="1676400" cy="2628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885" y="4314591"/>
            <a:ext cx="3097252" cy="18181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ounded Rectangle 9"/>
          <p:cNvSpPr/>
          <p:nvPr/>
        </p:nvSpPr>
        <p:spPr>
          <a:xfrm>
            <a:off x="569069" y="2338583"/>
            <a:ext cx="326841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さむいです。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69069" y="3304720"/>
            <a:ext cx="379306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さむいです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ね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64482" y="2338583"/>
            <a:ext cx="3268413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あついです。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164482" y="3304720"/>
            <a:ext cx="3793069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さむいです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65FAB3-6AF7-53C0-1357-3BE56156B5F2}"/>
              </a:ext>
            </a:extLst>
          </p:cNvPr>
          <p:cNvSpPr/>
          <p:nvPr/>
        </p:nvSpPr>
        <p:spPr>
          <a:xfrm rot="20819802">
            <a:off x="3146066" y="4116049"/>
            <a:ext cx="1294400" cy="78370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nhỉ</a:t>
            </a:r>
            <a:endParaRPr lang="en-VN" sz="28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B878E5-85E5-A4F4-CE6F-5529A81F2D5F}"/>
              </a:ext>
            </a:extLst>
          </p:cNvPr>
          <p:cNvSpPr/>
          <p:nvPr/>
        </p:nvSpPr>
        <p:spPr>
          <a:xfrm rot="20819802">
            <a:off x="10900400" y="4185378"/>
            <a:ext cx="1490673" cy="714375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/>
              <a:t>đấy</a:t>
            </a:r>
            <a:endParaRPr lang="en-VN" sz="2800" b="1" dirty="0"/>
          </a:p>
        </p:txBody>
      </p:sp>
      <p:sp>
        <p:nvSpPr>
          <p:cNvPr id="16" name="Explosion 2 15">
            <a:extLst>
              <a:ext uri="{FF2B5EF4-FFF2-40B4-BE49-F238E27FC236}">
                <a16:creationId xmlns:a16="http://schemas.microsoft.com/office/drawing/2014/main" id="{95F98C0E-3D5B-1FC9-E31C-BE9918E21908}"/>
              </a:ext>
            </a:extLst>
          </p:cNvPr>
          <p:cNvSpPr/>
          <p:nvPr/>
        </p:nvSpPr>
        <p:spPr>
          <a:xfrm rot="21092718">
            <a:off x="2297675" y="4780440"/>
            <a:ext cx="3843535" cy="184287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</a:t>
            </a:r>
            <a:r>
              <a:rPr lang="en-VN" dirty="0"/>
              <a:t>êu gọi đồng tình, nhấn mạnh cảm xúc</a:t>
            </a:r>
          </a:p>
        </p:txBody>
      </p:sp>
      <p:sp>
        <p:nvSpPr>
          <p:cNvPr id="17" name="Explosion 2 16">
            <a:extLst>
              <a:ext uri="{FF2B5EF4-FFF2-40B4-BE49-F238E27FC236}">
                <a16:creationId xmlns:a16="http://schemas.microsoft.com/office/drawing/2014/main" id="{32663EA3-74F2-BAD3-1F17-0871D96068C5}"/>
              </a:ext>
            </a:extLst>
          </p:cNvPr>
          <p:cNvSpPr/>
          <p:nvPr/>
        </p:nvSpPr>
        <p:spPr>
          <a:xfrm rot="21092718">
            <a:off x="7210731" y="4751326"/>
            <a:ext cx="3843535" cy="184287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Thông báo thông tin</a:t>
            </a:r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4040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305300" y="787400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東京　は　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ですか。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457700" y="602734"/>
            <a:ext cx="1828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とうきょう</a:t>
            </a:r>
            <a:r>
              <a:rPr lang="ja-JP" altLang="en-US" sz="1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　　</a:t>
            </a:r>
            <a:endParaRPr lang="en-US" sz="8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32600" y="1467643"/>
            <a:ext cx="361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きれいです。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32600" y="2229643"/>
            <a:ext cx="361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にぎやかです。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32600" y="2991643"/>
            <a:ext cx="361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おおきいです。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とても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238500" y="50546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たいへん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524500" y="4318000"/>
            <a:ext cx="2133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/>
              <a:t>Rất, lắm</a:t>
            </a:r>
            <a:endParaRPr lang="en-US" sz="1400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524500" y="5080000"/>
            <a:ext cx="3733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/>
              <a:t>Cực kỳ, vô cùng</a:t>
            </a:r>
            <a:endParaRPr lang="en-US" sz="1400"/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238500" y="42926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とても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238500" y="50546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たいへん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162300" y="4064000"/>
            <a:ext cx="2362200" cy="1981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77862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55" y="2594769"/>
            <a:ext cx="2619375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55" y="4521201"/>
            <a:ext cx="2628900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Oval Callout 14"/>
          <p:cNvSpPr/>
          <p:nvPr/>
        </p:nvSpPr>
        <p:spPr>
          <a:xfrm rot="20862256">
            <a:off x="1204311" y="1262195"/>
            <a:ext cx="3485710" cy="1676400"/>
          </a:xfrm>
          <a:prstGeom prst="wedgeEllipseCallout">
            <a:avLst>
              <a:gd name="adj1" fmla="val 20104"/>
              <a:gd name="adj2" fmla="val 126241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Phó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: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bổ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sung </a:t>
            </a:r>
          </a:p>
          <a:p>
            <a:pPr algn="ctr">
              <a:defRPr/>
            </a:pP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ý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nghĩa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cho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b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tính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&amp;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động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endParaRPr lang="en-US" sz="2000" b="1" i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91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.00417 L 0.125 -0.39838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20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625 L 0.06666 -0.3976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-1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0.09166 -0.18032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3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2" grpId="1"/>
      <p:bldP spid="12" grpId="2"/>
      <p:bldP spid="13" grpId="0"/>
      <p:bldP spid="13" grpId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551" y="376472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551" y="2430124"/>
            <a:ext cx="2466975" cy="1847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551" y="4483776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219200" y="762000"/>
            <a:ext cx="6781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なっとう　は　</a:t>
            </a:r>
            <a:r>
              <a:rPr lang="ja-JP" altLang="en-US" sz="3600" dirty="0">
                <a:solidFill>
                  <a:srgbClr val="FF0000"/>
                </a:solidFill>
                <a:latin typeface="NtMotoyaKyotai" panose="02020200000000000000" pitchFamily="18" charset="-128"/>
                <a:ea typeface="NtMotoyaKyotai" panose="02020200000000000000" pitchFamily="18" charset="-128"/>
              </a:rPr>
              <a:t>どう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ですか。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62200" y="1524000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おいしくないです。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602043" y="2271634"/>
            <a:ext cx="5715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たかくないです。</a:t>
            </a:r>
            <a:endParaRPr lang="en-US" sz="14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85800" y="42672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あまり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85800" y="50292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ぜんぜん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819400" y="4648200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＋～ない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09600" y="4038600"/>
            <a:ext cx="2362200" cy="19812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Oval Callout 12"/>
          <p:cNvSpPr/>
          <p:nvPr/>
        </p:nvSpPr>
        <p:spPr>
          <a:xfrm rot="21128968">
            <a:off x="30686" y="1392311"/>
            <a:ext cx="2835275" cy="1788189"/>
          </a:xfrm>
          <a:prstGeom prst="wedgeEllipseCallout">
            <a:avLst>
              <a:gd name="adj1" fmla="val 11449"/>
              <a:gd name="adj2" fmla="val 101383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Những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phó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từ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luôn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đi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với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b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</a:b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thể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phủ</a:t>
            </a:r>
            <a:r>
              <a:rPr lang="en-US" sz="2000" b="1" i="1" dirty="0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  <a:latin typeface="Tahoma" pitchFamily="34" charset="0"/>
                <a:cs typeface="Tahoma" pitchFamily="34" charset="0"/>
              </a:rPr>
              <a:t>định</a:t>
            </a:r>
            <a:endParaRPr lang="en-US" sz="2000" b="1" i="1" dirty="0">
              <a:solidFill>
                <a:srgbClr val="FF0000"/>
              </a:solidFill>
              <a:latin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334000" y="5105400"/>
            <a:ext cx="3810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/>
              <a:t>Hoàn toàn không </a:t>
            </a:r>
            <a:r>
              <a:rPr lang="ja-JP" altLang="en-US" sz="3200"/>
              <a:t>～</a:t>
            </a:r>
            <a:r>
              <a:rPr lang="en-US" sz="3200"/>
              <a:t> </a:t>
            </a:r>
            <a:endParaRPr lang="en-US" sz="1400"/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334000" y="4292600"/>
            <a:ext cx="2819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200"/>
              <a:t>Không </a:t>
            </a:r>
            <a:r>
              <a:rPr lang="ja-JP" altLang="en-US" sz="3200"/>
              <a:t>～</a:t>
            </a:r>
            <a:r>
              <a:rPr lang="en-US" sz="3200"/>
              <a:t> lắm</a:t>
            </a:r>
            <a:endParaRPr lang="en-US" sz="1400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685800" y="4257675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あまり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85800" y="5019675"/>
            <a:ext cx="2133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>
                <a:latin typeface="NtMotoyaKyotai" panose="02020200000000000000" pitchFamily="18" charset="-128"/>
                <a:ea typeface="NtMotoyaKyotai" panose="02020200000000000000" pitchFamily="18" charset="-128"/>
              </a:rPr>
              <a:t>ぜんぜん</a:t>
            </a:r>
            <a:endParaRPr lang="en-US" sz="140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36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208 L 0.05989 -0.29213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625 L 0.00833 -0.50741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2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16" grpId="0"/>
      <p:bldP spid="16" grpId="1"/>
      <p:bldP spid="17" grpId="0"/>
      <p:bldP spid="1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97518">
            <a:off x="8192945" y="3641490"/>
            <a:ext cx="3703135" cy="24642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3"/>
          <p:cNvSpPr txBox="1">
            <a:spLocks noChangeArrowheads="1"/>
          </p:cNvSpPr>
          <p:nvPr/>
        </p:nvSpPr>
        <p:spPr bwMode="auto">
          <a:xfrm>
            <a:off x="685800" y="1121569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như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495300" y="2840833"/>
            <a:ext cx="441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người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tốt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bụng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4" name="TextBox 5"/>
          <p:cNvSpPr txBox="1">
            <a:spLocks noChangeArrowheads="1"/>
          </p:cNvSpPr>
          <p:nvPr/>
        </p:nvSpPr>
        <p:spPr bwMode="auto">
          <a:xfrm>
            <a:off x="4381500" y="2840833"/>
            <a:ext cx="205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xinh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nữa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 </a:t>
            </a:r>
          </a:p>
        </p:txBody>
      </p:sp>
      <p:sp>
        <p:nvSpPr>
          <p:cNvPr id="5" name="TextBox 6"/>
          <p:cNvSpPr txBox="1">
            <a:spLocks noChangeArrowheads="1"/>
          </p:cNvSpPr>
          <p:nvPr/>
        </p:nvSpPr>
        <p:spPr bwMode="auto">
          <a:xfrm>
            <a:off x="901700" y="4411663"/>
            <a:ext cx="6400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Trường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đại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FPT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thế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705100" y="5984874"/>
            <a:ext cx="4419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Không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lắm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nhưng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rất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atin typeface="Tahoma" panose="020B0604030504040204" pitchFamily="34" charset="0"/>
                <a:cs typeface="Tahoma" panose="020B0604030504040204" pitchFamily="34" charset="0"/>
              </a:rPr>
              <a:t>mới</a:t>
            </a:r>
            <a:r>
              <a:rPr lang="en-US" sz="2400" i="1" dirty="0">
                <a:latin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304800" y="516731"/>
            <a:ext cx="640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A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さんは　どんな　人ですか。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685800" y="1701800"/>
            <a:ext cx="64008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A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さんは しんせつな 人です。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9" name="TextBox 11"/>
          <p:cNvSpPr txBox="1">
            <a:spLocks noChangeArrowheads="1"/>
          </p:cNvSpPr>
          <p:nvPr/>
        </p:nvSpPr>
        <p:spPr bwMode="auto">
          <a:xfrm>
            <a:off x="2349500" y="2286001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そして、きれいです。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0" name="TextBox 12"/>
          <p:cNvSpPr txBox="1">
            <a:spLocks noChangeArrowheads="1"/>
          </p:cNvSpPr>
          <p:nvPr/>
        </p:nvSpPr>
        <p:spPr bwMode="auto">
          <a:xfrm>
            <a:off x="901700" y="3827463"/>
            <a:ext cx="6400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ja-JP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FPT</a:t>
            </a: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大学は　どうですか。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sp>
        <p:nvSpPr>
          <p:cNvPr id="11" name="TextBox 13"/>
          <p:cNvSpPr txBox="1">
            <a:spLocks noChangeArrowheads="1"/>
          </p:cNvSpPr>
          <p:nvPr/>
        </p:nvSpPr>
        <p:spPr bwMode="auto">
          <a:xfrm>
            <a:off x="990600" y="4876799"/>
            <a:ext cx="8839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あまり　おおきくないですが、</a:t>
            </a:r>
            <a:br>
              <a:rPr lang="en-US" altLang="ja-JP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</a:br>
            <a:r>
              <a:rPr lang="ja-JP" altLang="en-US" sz="3600" dirty="0">
                <a:latin typeface="NtMotoyaKyotai" panose="02020200000000000000" pitchFamily="18" charset="-128"/>
                <a:ea typeface="NtMotoyaKyotai" panose="02020200000000000000" pitchFamily="18" charset="-128"/>
                <a:cs typeface="Tahoma" panose="020B0604030504040204" pitchFamily="34" charset="0"/>
              </a:rPr>
              <a:t>とても　あたらしいです。</a:t>
            </a:r>
            <a:endParaRPr lang="en-US" sz="3600" dirty="0">
              <a:latin typeface="NtMotoyaKyotai" panose="02020200000000000000" pitchFamily="18" charset="-128"/>
              <a:ea typeface="NtMotoyaKyotai" panose="02020200000000000000" pitchFamily="18" charset="-128"/>
              <a:cs typeface="Tahoma" panose="020B060403050404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49581">
            <a:off x="8769275" y="40349"/>
            <a:ext cx="3327860" cy="2038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72714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48000" y="331387"/>
            <a:ext cx="6169718" cy="115486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7200" dirty="0">
                <a:latin typeface="HGSoeiKakupoptai" panose="040B0A09000000000000" pitchFamily="49" charset="-128"/>
                <a:ea typeface="HGSoeiKakupoptai" panose="040B0A09000000000000" pitchFamily="49" charset="-128"/>
              </a:rPr>
              <a:t>第４課</a:t>
            </a:r>
            <a:endParaRPr lang="en-US" sz="4800" dirty="0">
              <a:latin typeface="HGSoeiKakupoptai" panose="040B0A09000000000000" pitchFamily="49" charset="-128"/>
              <a:ea typeface="HGSoeiKakupoptai" panose="040B0A09000000000000" pitchFamily="49" charset="-12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2286000"/>
            <a:ext cx="11051482" cy="319498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15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どこ？</a:t>
            </a:r>
            <a:endParaRPr lang="en-US" sz="54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4" name="Rounded Rectangle 3"/>
          <p:cNvSpPr/>
          <p:nvPr/>
        </p:nvSpPr>
        <p:spPr>
          <a:xfrm rot="721955">
            <a:off x="8373741" y="975725"/>
            <a:ext cx="2562832" cy="12700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3600" dirty="0"/>
              <a:t>パート</a:t>
            </a:r>
            <a:endParaRPr lang="en-US" sz="3600" dirty="0"/>
          </a:p>
          <a:p>
            <a:r>
              <a:rPr lang="en-US" sz="3600" dirty="0"/>
              <a:t>PART </a:t>
            </a:r>
          </a:p>
        </p:txBody>
      </p:sp>
      <p:sp>
        <p:nvSpPr>
          <p:cNvPr id="5" name="Rounded Rectangle 4"/>
          <p:cNvSpPr/>
          <p:nvPr/>
        </p:nvSpPr>
        <p:spPr>
          <a:xfrm rot="829033">
            <a:off x="9743122" y="1235365"/>
            <a:ext cx="838200" cy="838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9600" dirty="0"/>
              <a:t>１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0883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48183" y="997466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15390" y="1000990"/>
            <a:ext cx="52208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お家は　どこですか。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1349">
            <a:off x="8530243" y="233234"/>
            <a:ext cx="3233143" cy="2297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ounded Rectangle 4"/>
          <p:cNvSpPr/>
          <p:nvPr/>
        </p:nvSpPr>
        <p:spPr>
          <a:xfrm>
            <a:off x="748183" y="1878992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ở Hà Nội.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48183" y="2685062"/>
            <a:ext cx="44080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Hà Nội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48183" y="3474908"/>
            <a:ext cx="32142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Hoàng Mai.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48183" y="4227763"/>
            <a:ext cx="44080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Hoàng Mai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vậy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8183" y="5015163"/>
            <a:ext cx="38619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Ở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phía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Nam Hà Nội.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2083" y="997466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02082" y="1882516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2082" y="2687219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02082" y="3472462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2082" y="4229920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02083" y="5015163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748182" y="1834922"/>
            <a:ext cx="62876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（私の家は）ハノイです。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48182" y="2634262"/>
            <a:ext cx="58431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ハノイの　どこですか。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48182" y="3445870"/>
            <a:ext cx="47128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ホアン・マイです。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48182" y="4246319"/>
            <a:ext cx="72655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ホアン・マイは　どこですか。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748181" y="5058770"/>
            <a:ext cx="8640055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ホアン・マイは　ハノイの　南です。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61493" y="851387"/>
            <a:ext cx="75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うち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92469" y="4918675"/>
            <a:ext cx="1012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みなみ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6322594" y="5021218"/>
            <a:ext cx="827506" cy="781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7318EDD-A261-4E50-9E8F-1584E3C79541}"/>
              </a:ext>
            </a:extLst>
          </p:cNvPr>
          <p:cNvSpPr/>
          <p:nvPr/>
        </p:nvSpPr>
        <p:spPr>
          <a:xfrm rot="20832679">
            <a:off x="7843845" y="3131008"/>
            <a:ext cx="4040835" cy="8624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err="1"/>
              <a:t>Ở</a:t>
            </a:r>
            <a:r>
              <a:rPr lang="en-VN" sz="4000" b="1" dirty="0"/>
              <a:t> phía….của….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6C73085-2733-E61C-52C6-391178A830BD}"/>
              </a:ext>
            </a:extLst>
          </p:cNvPr>
          <p:cNvSpPr/>
          <p:nvPr/>
        </p:nvSpPr>
        <p:spPr>
          <a:xfrm rot="19996926">
            <a:off x="7120263" y="4570620"/>
            <a:ext cx="869245" cy="314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0886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41349">
            <a:off x="9464968" y="116652"/>
            <a:ext cx="2342579" cy="16644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21201">
            <a:off x="9609527" y="4684814"/>
            <a:ext cx="2219325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Down Arrow 22"/>
          <p:cNvSpPr/>
          <p:nvPr/>
        </p:nvSpPr>
        <p:spPr>
          <a:xfrm>
            <a:off x="10096500" y="1893129"/>
            <a:ext cx="698500" cy="2856671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25" y="2520621"/>
            <a:ext cx="4324350" cy="914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59080">
            <a:off x="8848276" y="1903061"/>
            <a:ext cx="1232077" cy="9110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Rounded Rectangle 25"/>
          <p:cNvSpPr/>
          <p:nvPr/>
        </p:nvSpPr>
        <p:spPr>
          <a:xfrm>
            <a:off x="748183" y="997466"/>
            <a:ext cx="8075142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phương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tiện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gì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24260" y="1005357"/>
            <a:ext cx="8640054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家から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 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会社まで 何で 行きますか。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02083" y="997466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02083" y="1861050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48183" y="1856077"/>
            <a:ext cx="38365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đi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bằng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đạp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842273" y="1887343"/>
            <a:ext cx="510651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自転車で 行きます。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 rot="21334651">
            <a:off x="9498351" y="3403245"/>
            <a:ext cx="2077426" cy="4064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Binhtuy" pitchFamily="2" charset="0"/>
              </a:rPr>
              <a:t>How long???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748183" y="3117851"/>
            <a:ext cx="8075142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nhà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tới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bạn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mất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bao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ja-JP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lâu</a:t>
            </a:r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48183" y="3117288"/>
            <a:ext cx="8640054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家から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 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会社まで どのくらいですか。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02083" y="3117851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02083" y="4624379"/>
            <a:ext cx="8266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B:</a:t>
            </a:r>
            <a:endParaRPr lang="en-US" sz="2800" i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48183" y="4624379"/>
            <a:ext cx="38365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 </a:t>
            </a:r>
            <a:r>
              <a:rPr lang="en-US" sz="28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phút</a:t>
            </a:r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ạ.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8183" y="4551513"/>
            <a:ext cx="362193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３０分です。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48183" y="3815176"/>
            <a:ext cx="7597347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（どのくらい</a:t>
            </a:r>
            <a:r>
              <a:rPr lang="en-US" altLang="ja-JP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 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かかります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か。）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837925" y="5345726"/>
            <a:ext cx="5893918" cy="76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（３０分</a:t>
            </a:r>
            <a:r>
              <a:rPr lang="ja-JP" altLang="en-US" sz="4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かかります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。）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4584700" y="992493"/>
            <a:ext cx="1270000" cy="781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4584700" y="3141032"/>
            <a:ext cx="2679304" cy="7810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93628" y="874912"/>
            <a:ext cx="279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うち　　　　かいしゃ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8700" y="1715909"/>
            <a:ext cx="2793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じてんしゃ　　　い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91143" y="4477081"/>
            <a:ext cx="88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ぷん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E0A0C4F-D392-B89D-04B0-534A302D0A65}"/>
              </a:ext>
            </a:extLst>
          </p:cNvPr>
          <p:cNvSpPr/>
          <p:nvPr/>
        </p:nvSpPr>
        <p:spPr>
          <a:xfrm>
            <a:off x="307722" y="1318658"/>
            <a:ext cx="10642500" cy="260342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4800" b="1" dirty="0"/>
              <a:t>〜</a:t>
            </a:r>
            <a:r>
              <a:rPr lang="en-VN" sz="4800" b="1" dirty="0">
                <a:solidFill>
                  <a:srgbClr val="FF0000"/>
                </a:solidFill>
              </a:rPr>
              <a:t>どのくらい</a:t>
            </a:r>
            <a:r>
              <a:rPr lang="ja-JP" altLang="en-US" sz="4800" b="1"/>
              <a:t>　</a:t>
            </a:r>
            <a:r>
              <a:rPr lang="en-VN" sz="4800" b="1" dirty="0"/>
              <a:t>ですか</a:t>
            </a:r>
          </a:p>
          <a:p>
            <a:pPr algn="ctr"/>
            <a:r>
              <a:rPr lang="en-VN" sz="4800" b="1" dirty="0"/>
              <a:t>〜どのくらい</a:t>
            </a:r>
            <a:r>
              <a:rPr lang="ja-JP" altLang="en-US" sz="4800" b="1"/>
              <a:t>　かかりますか</a:t>
            </a:r>
            <a:endParaRPr lang="en-US" altLang="ja-JP" sz="4800" b="1" dirty="0"/>
          </a:p>
          <a:p>
            <a:pPr algn="ctr"/>
            <a:r>
              <a:rPr lang="vi-VN" sz="4800" dirty="0"/>
              <a:t>(Hỏi khoảng TG: mất bao lâu)</a:t>
            </a:r>
            <a:endParaRPr lang="en-VN" sz="4800" dirty="0"/>
          </a:p>
        </p:txBody>
      </p:sp>
    </p:spTree>
    <p:extLst>
      <p:ext uri="{BB962C8B-B14F-4D97-AF65-F5344CB8AC3E}">
        <p14:creationId xmlns:p14="http://schemas.microsoft.com/office/powerpoint/2010/main" val="207405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/>
      <p:bldP spid="27" grpId="0" animBg="1"/>
      <p:bldP spid="28" grpId="0"/>
      <p:bldP spid="30" grpId="0"/>
      <p:bldP spid="31" grpId="0"/>
      <p:bldP spid="29" grpId="0" animBg="1"/>
      <p:bldP spid="33" grpId="0" animBg="1"/>
      <p:bldP spid="38" grpId="0"/>
      <p:bldP spid="39" grpId="0" animBg="1"/>
      <p:bldP spid="40" grpId="0"/>
      <p:bldP spid="41" grpId="0"/>
      <p:bldP spid="42" grpId="0"/>
      <p:bldP spid="43" grpId="0" animBg="1"/>
      <p:bldP spid="44" grpId="0" animBg="1"/>
      <p:bldP spid="45" grpId="0" animBg="1"/>
      <p:bldP spid="46" grpId="0" animBg="1"/>
      <p:bldP spid="47" grpId="0" animBg="1"/>
      <p:bldP spid="32" grpId="0"/>
      <p:bldP spid="34" grpId="0"/>
      <p:bldP spid="35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5880100" y="609600"/>
            <a:ext cx="4038600" cy="57531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39135" y="609600"/>
            <a:ext cx="3416300" cy="57531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59382">
            <a:off x="-251791" y="-93433"/>
            <a:ext cx="2537002" cy="1630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/>
          <p:cNvSpPr/>
          <p:nvPr/>
        </p:nvSpPr>
        <p:spPr>
          <a:xfrm>
            <a:off x="2955085" y="1079500"/>
            <a:ext cx="21844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THỜI GIAN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223000" y="1079500"/>
            <a:ext cx="3352800" cy="698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LƯỢNG THỜI GIAN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92100" y="1962150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</a:t>
            </a:r>
            <a:r>
              <a:rPr lang="en-US" altLang="ja-JP" sz="2400" dirty="0"/>
              <a:t> </a:t>
            </a:r>
            <a:r>
              <a:rPr lang="en-US" sz="2400" dirty="0"/>
              <a:t>GIỜ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0067738" y="1962150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TI</a:t>
            </a:r>
            <a:r>
              <a:rPr lang="vi-VN" altLang="ja-JP" sz="2400" dirty="0"/>
              <a:t>ẾNG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292100" y="2633447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</a:t>
            </a:r>
            <a:r>
              <a:rPr lang="en-US" altLang="ja-JP" sz="2400" dirty="0"/>
              <a:t> </a:t>
            </a:r>
            <a:r>
              <a:rPr lang="en-US" sz="2400" dirty="0"/>
              <a:t>PHÚT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067738" y="2633447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sz="2400" dirty="0"/>
              <a:t>PHÚT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92100" y="3304744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NGÀY </a:t>
            </a:r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</a:t>
            </a:r>
            <a:endParaRPr lang="en-US" sz="2400" dirty="0"/>
          </a:p>
        </p:txBody>
      </p:sp>
      <p:sp>
        <p:nvSpPr>
          <p:cNvPr id="19" name="Rounded Rectangle 18"/>
          <p:cNvSpPr/>
          <p:nvPr/>
        </p:nvSpPr>
        <p:spPr>
          <a:xfrm>
            <a:off x="10067738" y="3304744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NGÀY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292100" y="3976041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TUẦN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0067738" y="3976041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TUẦN</a:t>
            </a:r>
            <a:endParaRPr lang="en-US" sz="2400" dirty="0"/>
          </a:p>
        </p:txBody>
      </p:sp>
      <p:sp>
        <p:nvSpPr>
          <p:cNvPr id="24" name="Rounded Rectangle 23"/>
          <p:cNvSpPr/>
          <p:nvPr/>
        </p:nvSpPr>
        <p:spPr>
          <a:xfrm>
            <a:off x="292100" y="4647338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THÁNG</a:t>
            </a:r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 ～</a:t>
            </a:r>
            <a:endParaRPr lang="en-US" sz="2400" dirty="0"/>
          </a:p>
        </p:txBody>
      </p:sp>
      <p:sp>
        <p:nvSpPr>
          <p:cNvPr id="27" name="Rounded Rectangle 26"/>
          <p:cNvSpPr/>
          <p:nvPr/>
        </p:nvSpPr>
        <p:spPr>
          <a:xfrm>
            <a:off x="10067738" y="4647338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THÁNG</a:t>
            </a:r>
            <a:endParaRPr lang="en-US" sz="2400" dirty="0"/>
          </a:p>
        </p:txBody>
      </p:sp>
      <p:sp>
        <p:nvSpPr>
          <p:cNvPr id="28" name="Rounded Rectangle 27"/>
          <p:cNvSpPr/>
          <p:nvPr/>
        </p:nvSpPr>
        <p:spPr>
          <a:xfrm>
            <a:off x="292100" y="5318635"/>
            <a:ext cx="1746904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NĂM</a:t>
            </a:r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 ～</a:t>
            </a:r>
            <a:endParaRPr lang="en-US" sz="2400" dirty="0"/>
          </a:p>
        </p:txBody>
      </p:sp>
      <p:sp>
        <p:nvSpPr>
          <p:cNvPr id="31" name="Rounded Rectangle 30"/>
          <p:cNvSpPr/>
          <p:nvPr/>
        </p:nvSpPr>
        <p:spPr>
          <a:xfrm>
            <a:off x="10067738" y="5318635"/>
            <a:ext cx="1794062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 </a:t>
            </a:r>
            <a:r>
              <a:rPr lang="en-US" altLang="ja-JP" sz="2400" dirty="0"/>
              <a:t>NĂM</a:t>
            </a:r>
            <a:endParaRPr lang="en-US" sz="2400" dirty="0"/>
          </a:p>
        </p:txBody>
      </p:sp>
      <p:cxnSp>
        <p:nvCxnSpPr>
          <p:cNvPr id="34" name="Straight Arrow Connector 33"/>
          <p:cNvCxnSpPr>
            <a:stCxn id="8" idx="3"/>
            <a:endCxn id="11" idx="1"/>
          </p:cNvCxnSpPr>
          <p:nvPr/>
        </p:nvCxnSpPr>
        <p:spPr>
          <a:xfrm>
            <a:off x="2039004" y="2247900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92400" y="1962150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～時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10270" y="1962150"/>
            <a:ext cx="238928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～時間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2039004" y="2919197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039004" y="3550591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064404" y="4230982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039004" y="4933088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039004" y="5559073"/>
            <a:ext cx="80287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692400" y="2633447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～分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710269" y="2633447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～分（間）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692400" y="3304744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～日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710269" y="3304744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～日（間）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692400" y="3976041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？？？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10269" y="3976041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～週間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692400" y="4647338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～月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6710269" y="4647338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～ヵ月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92400" y="5318635"/>
            <a:ext cx="280670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～年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710269" y="5318635"/>
            <a:ext cx="2389281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latin typeface="HGMaruGothicMPRO" panose="020F0609000000000000" pitchFamily="49" charset="-128"/>
                <a:ea typeface="HGMaruGothicMPRO" panose="020F0609000000000000" pitchFamily="49" charset="-128"/>
              </a:rPr>
              <a:t>～年（間）</a:t>
            </a:r>
            <a:endParaRPr lang="en-US" sz="3200" dirty="0">
              <a:latin typeface="HGMaruGothicMPRO" panose="020F0609000000000000" pitchFamily="49" charset="-128"/>
              <a:ea typeface="HGMaruGothicMPRO" panose="020F0609000000000000" pitchFamily="49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DA5CF37-68D5-D706-7C3C-B2E8FA87DEF2}"/>
              </a:ext>
            </a:extLst>
          </p:cNvPr>
          <p:cNvSpPr/>
          <p:nvPr/>
        </p:nvSpPr>
        <p:spPr>
          <a:xfrm>
            <a:off x="790223" y="41323"/>
            <a:ext cx="11209168" cy="79284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VN" sz="4000" b="1" dirty="0">
                <a:solidFill>
                  <a:srgbClr val="FF0000"/>
                </a:solidFill>
              </a:rPr>
              <a:t>CÁCH NÓI KHOẢNG (LƯỢNG) THỜI GIAN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CEA73-568B-1124-3568-9E5FF91C02E7}"/>
              </a:ext>
            </a:extLst>
          </p:cNvPr>
          <p:cNvSpPr txBox="1"/>
          <p:nvPr/>
        </p:nvSpPr>
        <p:spPr>
          <a:xfrm>
            <a:off x="790222" y="-10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549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4" grpId="0" animBg="1"/>
      <p:bldP spid="5" grpId="0" animBg="1"/>
      <p:bldP spid="8" grpId="0" animBg="1"/>
      <p:bldP spid="11" grpId="0" animBg="1"/>
      <p:bldP spid="12" grpId="0" animBg="1"/>
      <p:bldP spid="15" grpId="0" animBg="1"/>
      <p:bldP spid="16" grpId="0" animBg="1"/>
      <p:bldP spid="19" grpId="0" animBg="1"/>
      <p:bldP spid="20" grpId="0" animBg="1"/>
      <p:bldP spid="23" grpId="0" animBg="1"/>
      <p:bldP spid="24" grpId="0" animBg="1"/>
      <p:bldP spid="27" grpId="0" animBg="1"/>
      <p:bldP spid="28" grpId="0" animBg="1"/>
      <p:bldP spid="31" grpId="0" animBg="1"/>
      <p:bldP spid="9" grpId="0" animBg="1"/>
      <p:bldP spid="10" grpId="0" animBg="1"/>
      <p:bldP spid="13" grpId="0" animBg="1"/>
      <p:bldP spid="14" grpId="0" animBg="1"/>
      <p:bldP spid="17" grpId="0" animBg="1"/>
      <p:bldP spid="18" grpId="0" animBg="1"/>
      <p:bldP spid="21" grpId="0" animBg="1"/>
      <p:bldP spid="22" grpId="0" animBg="1"/>
      <p:bldP spid="25" grpId="0" animBg="1"/>
      <p:bldP spid="26" grpId="0" animBg="1"/>
      <p:bldP spid="29" grpId="0" animBg="1"/>
      <p:bldP spid="30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6532">
            <a:off x="9371012" y="101600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733800" y="533400"/>
            <a:ext cx="3886200" cy="4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１時間は　６０分です。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3892550" y="99695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giờ là 60 phút.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25425" y="539750"/>
            <a:ext cx="3189288" cy="4619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１時間は何分ですか。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84175" y="100330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giờ là bao nhiêu phút?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3733800" y="1524000"/>
            <a:ext cx="3886200" cy="4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１日は　２４時間です。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3892550" y="198755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ngày là 24 tiếng.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225425" y="1530350"/>
            <a:ext cx="3189288" cy="4619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１日は何時間ですか。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384175" y="199390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ngày là bao nhiêu tiếng?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3733800" y="2590800"/>
            <a:ext cx="3886200" cy="4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１週間は　７日です。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3892550" y="305435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tuần là 7 ngày.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225425" y="2597150"/>
            <a:ext cx="3189288" cy="4619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１週間は何日ですか。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84175" y="306070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tuần là bao nhiêu ngày?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3733800" y="3581400"/>
            <a:ext cx="3886200" cy="46196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１ヶ月は　３０日です。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3892550" y="404495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tháng là 30 ngày.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225425" y="3587750"/>
            <a:ext cx="3189288" cy="46196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１か月は何日ですか。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384175" y="4051300"/>
            <a:ext cx="3575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tháng là bao nhiêu ngày?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3733800" y="4564063"/>
            <a:ext cx="4876800" cy="46196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１ヶ月は　だいたい　４週間です。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3886200" y="5027613"/>
            <a:ext cx="3575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tháng là khoảng 4 tuần.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219075" y="4570413"/>
            <a:ext cx="3362325" cy="4619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１か月は何週間ですか。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377825" y="5033963"/>
            <a:ext cx="3575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tháng là bao nhiêu tuần?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3727450" y="5561013"/>
            <a:ext cx="3892550" cy="46196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１年は　３６５日です。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3886200" y="6024563"/>
            <a:ext cx="3575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năm là 365 ngày.</a:t>
            </a:r>
            <a:endParaRPr lang="en-US" sz="1800" i="1">
              <a:latin typeface="Arial" panose="020B0604020202020204" pitchFamily="34" charset="0"/>
            </a:endParaRPr>
          </a:p>
        </p:txBody>
      </p:sp>
      <p:sp>
        <p:nvSpPr>
          <p:cNvPr id="25" name="TextBox 1"/>
          <p:cNvSpPr txBox="1">
            <a:spLocks noChangeArrowheads="1"/>
          </p:cNvSpPr>
          <p:nvPr/>
        </p:nvSpPr>
        <p:spPr bwMode="auto">
          <a:xfrm>
            <a:off x="219075" y="5567363"/>
            <a:ext cx="3189288" cy="461962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ja-JP" altLang="en-US" sz="2400">
                <a:solidFill>
                  <a:srgbClr val="000000"/>
                </a:solidFill>
                <a:latin typeface="NtMotoyaKyotai" panose="02020300000000000000" pitchFamily="18" charset="-128"/>
                <a:ea typeface="NtMotoyaKyotai" panose="02020300000000000000" pitchFamily="18" charset="-128"/>
              </a:rPr>
              <a:t>１年は何日ですか。</a:t>
            </a:r>
            <a:endParaRPr lang="en-US" sz="2400">
              <a:solidFill>
                <a:srgbClr val="000000"/>
              </a:solidFill>
              <a:latin typeface="NtMotoyaKyotai" panose="02020300000000000000" pitchFamily="18" charset="-128"/>
              <a:ea typeface="NtMotoyaKyotai" panose="02020300000000000000" pitchFamily="18" charset="-128"/>
            </a:endParaRPr>
          </a:p>
        </p:txBody>
      </p:sp>
      <p:sp>
        <p:nvSpPr>
          <p:cNvPr id="26" name="TextBox 1"/>
          <p:cNvSpPr txBox="1">
            <a:spLocks noChangeArrowheads="1"/>
          </p:cNvSpPr>
          <p:nvPr/>
        </p:nvSpPr>
        <p:spPr bwMode="auto">
          <a:xfrm>
            <a:off x="377825" y="6030913"/>
            <a:ext cx="3575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i="1">
                <a:latin typeface="Arial" panose="020B0604020202020204" pitchFamily="34" charset="0"/>
              </a:rPr>
              <a:t>1 nămlà bao nhiêu ngày?</a:t>
            </a:r>
            <a:endParaRPr lang="en-US" sz="1800" i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1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303683" y="70091"/>
            <a:ext cx="76084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8900" y="713027"/>
            <a:ext cx="10286999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　日本語を勉強します。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0522" y="758976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15305" y="1743179"/>
            <a:ext cx="8418538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từ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8h </a:t>
            </a:r>
            <a:r>
              <a:rPr lang="en-US" sz="24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đến</a:t>
            </a:r>
            <a:r>
              <a:rPr lang="en-US" sz="24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12h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4577" y="2386115"/>
            <a:ext cx="12270878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</a:t>
            </a:r>
            <a:r>
              <a:rPr lang="en-US" altLang="ja-JP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8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時から</a:t>
            </a:r>
            <a:r>
              <a:rPr lang="en-US" altLang="ja-JP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12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時まで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日本語を勉強します。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8900" y="2432064"/>
            <a:ext cx="10818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　　　　　　　　　　　　　　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15305" y="3586080"/>
            <a:ext cx="76084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Nhật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 </a:t>
            </a:r>
            <a:r>
              <a:rPr lang="en-US" sz="2400" i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00522" y="4229016"/>
            <a:ext cx="10286999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４時間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日本語を勉強します。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144" y="4274965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　　　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206467" y="5325052"/>
            <a:ext cx="10286999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毎日、学校で日本語を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４時間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18089" y="5371001"/>
            <a:ext cx="10001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　　　　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8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/>
      <p:bldP spid="31" grpId="0" animBg="1"/>
      <p:bldP spid="32" grpId="0"/>
      <p:bldP spid="33" grpId="0"/>
      <p:bldP spid="34" grpId="0" animBg="1"/>
      <p:bldP spid="35" grpId="0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6532">
            <a:off x="9371012" y="101600"/>
            <a:ext cx="2619375" cy="1743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Rounded Rectangle 26"/>
          <p:cNvSpPr/>
          <p:nvPr/>
        </p:nvSpPr>
        <p:spPr>
          <a:xfrm>
            <a:off x="303683" y="357477"/>
            <a:ext cx="76084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Hàng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ngày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Nhật 4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tiễng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rưỡi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88900" y="1000413"/>
            <a:ext cx="10286999" cy="11731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毎日、学校で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４時間半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日本語を勉強します。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14783" y="2024351"/>
            <a:ext cx="76084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Tối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nào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cũng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xem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TV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30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phút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8900" y="2667288"/>
            <a:ext cx="8521699" cy="100800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毎晩、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３０分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ぐらいテレビを見ます。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14783" y="3840451"/>
            <a:ext cx="11685117" cy="762000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Tôi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sẽ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học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năm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Sau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đó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tập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công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khoảng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8 </a:t>
            </a:r>
            <a:r>
              <a:rPr lang="en-US" sz="2400" i="1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tháng</a:t>
            </a:r>
            <a:r>
              <a:rPr lang="en-US" sz="24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88901" y="4483388"/>
            <a:ext cx="10604500" cy="158721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学校で２年間ぐらい勉強します。</a:t>
            </a:r>
            <a:endParaRPr lang="en-US" altLang="ja-JP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  <a:p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それから、会社で</a:t>
            </a:r>
            <a:r>
              <a:rPr lang="ja-JP" altLang="en-US" sz="400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８カ月</a:t>
            </a:r>
            <a:r>
              <a:rPr lang="ja-JP" alt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tMotoyaKyotai" panose="02020200000000000000" pitchFamily="18" charset="-128"/>
                <a:ea typeface="NtMotoyaKyotai" panose="02020200000000000000" pitchFamily="18" charset="-128"/>
              </a:rPr>
              <a:t>ぐらい実習します。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3" name="Rounded Rectangular Callout 32"/>
          <p:cNvSpPr/>
          <p:nvPr/>
        </p:nvSpPr>
        <p:spPr>
          <a:xfrm rot="283516">
            <a:off x="6324600" y="144463"/>
            <a:ext cx="2590800" cy="971550"/>
          </a:xfrm>
          <a:prstGeom prst="wedgeRoundRectCallout">
            <a:avLst>
              <a:gd name="adj1" fmla="val -111249"/>
              <a:gd name="adj2" fmla="val 102814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4" name="Rounded Rectangular Callout 33"/>
          <p:cNvSpPr/>
          <p:nvPr/>
        </p:nvSpPr>
        <p:spPr>
          <a:xfrm rot="283516">
            <a:off x="6303963" y="158750"/>
            <a:ext cx="2590800" cy="971550"/>
          </a:xfrm>
          <a:prstGeom prst="wedgeRoundRectCallout">
            <a:avLst>
              <a:gd name="adj1" fmla="val -163291"/>
              <a:gd name="adj2" fmla="val 268832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35" name="Rounded Rectangular Callout 34"/>
          <p:cNvSpPr/>
          <p:nvPr/>
        </p:nvSpPr>
        <p:spPr>
          <a:xfrm rot="283516">
            <a:off x="6303963" y="133350"/>
            <a:ext cx="2590800" cy="971550"/>
          </a:xfrm>
          <a:prstGeom prst="wedgeRoundRectCallout">
            <a:avLst>
              <a:gd name="adj1" fmla="val -74314"/>
              <a:gd name="adj2" fmla="val 522417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3200" b="1" dirty="0">
                <a:solidFill>
                  <a:prstClr val="black"/>
                </a:solidFill>
                <a:latin typeface="NtMotoyaKyotai" pitchFamily="18" charset="-128"/>
                <a:ea typeface="NtMotoyaKyotai" pitchFamily="18" charset="-128"/>
              </a:rPr>
              <a:t>どのくらい</a:t>
            </a:r>
            <a:endParaRPr lang="en-US" sz="3200" b="1" dirty="0">
              <a:solidFill>
                <a:prstClr val="black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0522" y="1046362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まいにち　　がっこう　　　　じかんはん　　　　　　　　べんきょう　　　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680" y="2646443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まいばん　　　　　　ぷん　　　　　　　　　　　　　　み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9680" y="4414624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がっこう　　　　ねんかん　　　　　　べんきょう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3017" y="5793050"/>
            <a:ext cx="8410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NtMotoyaKyotai" panose="02020200000000000000" pitchFamily="18" charset="-128"/>
                <a:ea typeface="NtMotoyaKyotai" panose="02020200000000000000" pitchFamily="18" charset="-128"/>
              </a:rPr>
              <a:t>かいしゃ　　　　かげつ　　　　　　　じっしゅう</a:t>
            </a:r>
            <a:endParaRPr lang="en-US" sz="2000" dirty="0">
              <a:latin typeface="NtMotoyaKyotai" panose="02020200000000000000" pitchFamily="18" charset="-128"/>
              <a:ea typeface="NtMotoyaKyotai" panose="02020200000000000000" pitchFamily="18" charset="-128"/>
            </a:endParaRPr>
          </a:p>
        </p:txBody>
      </p:sp>
      <p:sp>
        <p:nvSpPr>
          <p:cNvPr id="37" name="Oval Callout 36"/>
          <p:cNvSpPr/>
          <p:nvPr/>
        </p:nvSpPr>
        <p:spPr>
          <a:xfrm rot="20962241">
            <a:off x="31802" y="4917743"/>
            <a:ext cx="3879128" cy="1581493"/>
          </a:xfrm>
          <a:prstGeom prst="wedgeEllipseCallout">
            <a:avLst>
              <a:gd name="adj1" fmla="val 64424"/>
              <a:gd name="adj2" fmla="val 2791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3600" b="1" dirty="0">
                <a:solidFill>
                  <a:prstClr val="black"/>
                </a:solidFill>
                <a:latin typeface="NtMotoyaKyotai" pitchFamily="18" charset="-128"/>
                <a:ea typeface="NtMotoyaKyotai" pitchFamily="18" charset="-128"/>
              </a:rPr>
              <a:t>なんかげつ</a:t>
            </a:r>
            <a:endParaRPr lang="en-US" sz="3600" b="1" dirty="0">
              <a:solidFill>
                <a:prstClr val="black"/>
              </a:solidFill>
              <a:latin typeface="NtMotoyaKyotai" pitchFamily="18" charset="-128"/>
              <a:ea typeface="NtMotoyaKyotai" pitchFamily="18" charset="-128"/>
            </a:endParaRPr>
          </a:p>
        </p:txBody>
      </p:sp>
      <p:sp>
        <p:nvSpPr>
          <p:cNvPr id="36" name="Oval Callout 35"/>
          <p:cNvSpPr/>
          <p:nvPr/>
        </p:nvSpPr>
        <p:spPr>
          <a:xfrm rot="20962241">
            <a:off x="-44349" y="256576"/>
            <a:ext cx="3659901" cy="1104327"/>
          </a:xfrm>
          <a:prstGeom prst="wedgeEllipseCallout">
            <a:avLst>
              <a:gd name="adj1" fmla="val 47323"/>
              <a:gd name="adj2" fmla="val 8650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ja-JP" altLang="en-US" sz="3600" b="1" dirty="0">
                <a:solidFill>
                  <a:prstClr val="black"/>
                </a:solidFill>
                <a:latin typeface="NtMotoyaKyotai" pitchFamily="18" charset="-128"/>
                <a:ea typeface="NtMotoyaKyotai" pitchFamily="18" charset="-128"/>
              </a:rPr>
              <a:t>なんじかん</a:t>
            </a:r>
            <a:endParaRPr lang="en-US" sz="3600" b="1" dirty="0">
              <a:solidFill>
                <a:prstClr val="black"/>
              </a:solidFill>
              <a:latin typeface="NtMotoyaKyotai" pitchFamily="18" charset="-128"/>
              <a:ea typeface="NtMotoyaKyotai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426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 animBg="1"/>
      <p:bldP spid="34" grpId="0" animBg="1"/>
      <p:bldP spid="35" grpId="0" animBg="1"/>
      <p:bldP spid="15" grpId="0"/>
      <p:bldP spid="16" grpId="0"/>
      <p:bldP spid="17" grpId="0"/>
      <p:bldP spid="18" grpId="0"/>
      <p:bldP spid="37" grpId="0" animBg="1"/>
      <p:bldP spid="3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9.0&quot;&gt;&lt;object type=&quot;1&quot; unique_id=&quot;10001&quot;&gt;&lt;object type=&quot;8&quot; unique_id=&quot;19026&quot;&gt;&lt;/object&gt;&lt;object type=&quot;2&quot; unique_id=&quot;19027&quot;&gt;&lt;object type=&quot;3&quot; unique_id=&quot;19028&quot;&gt;&lt;property id=&quot;20148&quot; value=&quot;5&quot;/&gt;&lt;property id=&quot;20300&quot; value=&quot;Slide 1&quot;/&gt;&lt;property id=&quot;20307&quot; value=&quot;256&quot;/&gt;&lt;/object&gt;&lt;object type=&quot;3&quot; unique_id=&quot;19029&quot;&gt;&lt;property id=&quot;20148&quot; value=&quot;5&quot;/&gt;&lt;property id=&quot;20300&quot; value=&quot;Slide 2&quot;/&gt;&lt;property id=&quot;20307&quot; value=&quot;258&quot;/&gt;&lt;/object&gt;&lt;object type=&quot;3&quot; unique_id=&quot;19030&quot;&gt;&lt;property id=&quot;20148&quot; value=&quot;5&quot;/&gt;&lt;property id=&quot;20300&quot; value=&quot;Slide 11&quot;/&gt;&lt;property id=&quot;20307&quot; value=&quot;257&quot;/&gt;&lt;/object&gt;&lt;object type=&quot;3&quot; unique_id=&quot;19031&quot;&gt;&lt;property id=&quot;20148&quot; value=&quot;5&quot;/&gt;&lt;property id=&quot;20300&quot; value=&quot;Slide 3&quot;/&gt;&lt;property id=&quot;20307&quot; value=&quot;259&quot;/&gt;&lt;/object&gt;&lt;object type=&quot;3&quot; unique_id=&quot;19390&quot;&gt;&lt;property id=&quot;20148&quot; value=&quot;5&quot;/&gt;&lt;property id=&quot;20300&quot; value=&quot;Slide 9&quot;/&gt;&lt;property id=&quot;20307&quot; value=&quot;260&quot;/&gt;&lt;/object&gt;&lt;object type=&quot;3&quot; unique_id=&quot;19391&quot;&gt;&lt;property id=&quot;20148&quot; value=&quot;5&quot;/&gt;&lt;property id=&quot;20300&quot; value=&quot;Slide 22&quot;/&gt;&lt;property id=&quot;20307&quot; value=&quot;262&quot;/&gt;&lt;/object&gt;&lt;object type=&quot;3&quot; unique_id=&quot;19392&quot;&gt;&lt;property id=&quot;20148&quot; value=&quot;5&quot;/&gt;&lt;property id=&quot;20300&quot; value=&quot;Slide 20&quot;/&gt;&lt;property id=&quot;20307&quot; value=&quot;261&quot;/&gt;&lt;/object&gt;&lt;object type=&quot;3&quot; unique_id=&quot;19692&quot;&gt;&lt;property id=&quot;20148&quot; value=&quot;5&quot;/&gt;&lt;property id=&quot;20300&quot; value=&quot;Slide 4&quot;/&gt;&lt;property id=&quot;20307&quot; value=&quot;263&quot;/&gt;&lt;/object&gt;&lt;object type=&quot;3&quot; unique_id=&quot;19693&quot;&gt;&lt;property id=&quot;20148&quot; value=&quot;5&quot;/&gt;&lt;property id=&quot;20300&quot; value=&quot;Slide 5&quot;/&gt;&lt;property id=&quot;20307&quot; value=&quot;264&quot;/&gt;&lt;/object&gt;&lt;object type=&quot;3&quot; unique_id=&quot;19694&quot;&gt;&lt;property id=&quot;20148&quot; value=&quot;5&quot;/&gt;&lt;property id=&quot;20300&quot; value=&quot;Slide 10&quot;/&gt;&lt;property id=&quot;20307&quot; value=&quot;265&quot;/&gt;&lt;/object&gt;&lt;object type=&quot;3&quot; unique_id=&quot;19695&quot;&gt;&lt;property id=&quot;20148&quot; value=&quot;5&quot;/&gt;&lt;property id=&quot;20300&quot; value=&quot;Slide 6&quot;/&gt;&lt;property id=&quot;20307&quot; value=&quot;266&quot;/&gt;&lt;/object&gt;&lt;object type=&quot;3&quot; unique_id=&quot;19696&quot;&gt;&lt;property id=&quot;20148&quot; value=&quot;5&quot;/&gt;&lt;property id=&quot;20300&quot; value=&quot;Slide 13&quot;/&gt;&lt;property id=&quot;20307&quot; value=&quot;267&quot;/&gt;&lt;/object&gt;&lt;object type=&quot;3&quot; unique_id=&quot;19697&quot;&gt;&lt;property id=&quot;20148&quot; value=&quot;5&quot;/&gt;&lt;property id=&quot;20300&quot; value=&quot;Slide 14&quot;/&gt;&lt;property id=&quot;20307&quot; value=&quot;268&quot;/&gt;&lt;/object&gt;&lt;object type=&quot;3&quot; unique_id=&quot;19698&quot;&gt;&lt;property id=&quot;20148&quot; value=&quot;5&quot;/&gt;&lt;property id=&quot;20300&quot; value=&quot;Slide 15&quot;/&gt;&lt;property id=&quot;20307&quot; value=&quot;269&quot;/&gt;&lt;/object&gt;&lt;object type=&quot;3&quot; unique_id=&quot;19699&quot;&gt;&lt;property id=&quot;20148&quot; value=&quot;5&quot;/&gt;&lt;property id=&quot;20300&quot; value=&quot;Slide 23&quot;/&gt;&lt;property id=&quot;20307&quot; value=&quot;270&quot;/&gt;&lt;/object&gt;&lt;object type=&quot;3&quot; unique_id=&quot;19700&quot;&gt;&lt;property id=&quot;20148&quot; value=&quot;5&quot;/&gt;&lt;property id=&quot;20300&quot; value=&quot;Slide 21&quot;/&gt;&lt;property id=&quot;20307&quot; value=&quot;271&quot;/&gt;&lt;/object&gt;&lt;object type=&quot;3&quot; unique_id=&quot;19701&quot;&gt;&lt;property id=&quot;20148&quot; value=&quot;5&quot;/&gt;&lt;property id=&quot;20300&quot; value=&quot;Slide 24&quot;/&gt;&lt;property id=&quot;20307&quot; value=&quot;272&quot;/&gt;&lt;/object&gt;&lt;object type=&quot;3&quot; unique_id=&quot;19702&quot;&gt;&lt;property id=&quot;20148&quot; value=&quot;5&quot;/&gt;&lt;property id=&quot;20300&quot; value=&quot;Slide 25&quot;/&gt;&lt;property id=&quot;20307&quot; value=&quot;273&quot;/&gt;&lt;/object&gt;&lt;object type=&quot;3&quot; unique_id=&quot;20034&quot;&gt;&lt;property id=&quot;20148&quot; value=&quot;5&quot;/&gt;&lt;property id=&quot;20300&quot; value=&quot;Slide 12&quot;/&gt;&lt;property id=&quot;20307&quot; value=&quot;274&quot;/&gt;&lt;/object&gt;&lt;object type=&quot;3&quot; unique_id=&quot;20035&quot;&gt;&lt;property id=&quot;20148&quot; value=&quot;5&quot;/&gt;&lt;property id=&quot;20300&quot; value=&quot;Slide 16&quot;/&gt;&lt;property id=&quot;20307&quot; value=&quot;275&quot;/&gt;&lt;/object&gt;&lt;object type=&quot;3&quot; unique_id=&quot;20163&quot;&gt;&lt;property id=&quot;20148&quot; value=&quot;5&quot;/&gt;&lt;property id=&quot;20300&quot; value=&quot;Slide 17&quot;/&gt;&lt;property id=&quot;20307&quot; value=&quot;276&quot;/&gt;&lt;/object&gt;&lt;object type=&quot;3&quot; unique_id=&quot;20302&quot;&gt;&lt;property id=&quot;20148&quot; value=&quot;5&quot;/&gt;&lt;property id=&quot;20300&quot; value=&quot;Slide 18&quot;/&gt;&lt;property id=&quot;20307&quot; value=&quot;277&quot;/&gt;&lt;/object&gt;&lt;object type=&quot;3&quot; unique_id=&quot;20375&quot;&gt;&lt;property id=&quot;20148&quot; value=&quot;5&quot;/&gt;&lt;property id=&quot;20300&quot; value=&quot;Slide 19&quot;/&gt;&lt;property id=&quot;20307&quot; value=&quot;278&quot;/&gt;&lt;/object&gt;&lt;object type=&quot;3&quot; unique_id=&quot;20695&quot;&gt;&lt;property id=&quot;20148&quot; value=&quot;5&quot;/&gt;&lt;property id=&quot;20300&quot; value=&quot;Slide 8&quot;/&gt;&lt;property id=&quot;20307&quot; value=&quot;279&quot;/&gt;&lt;/object&gt;&lt;object type=&quot;3&quot; unique_id=&quot;20774&quot;&gt;&lt;property id=&quot;20148&quot; value=&quot;5&quot;/&gt;&lt;property id=&quot;20300&quot; value=&quot;Slide 7&quot;/&gt;&lt;property id=&quot;20307&quot; value=&quot;280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Mix">
  <a:themeElements>
    <a:clrScheme name="Custom 561">
      <a:dk1>
        <a:sysClr val="windowText" lastClr="000000"/>
      </a:dk1>
      <a:lt1>
        <a:sysClr val="window" lastClr="FFFFFF"/>
      </a:lt1>
      <a:dk2>
        <a:srgbClr val="0E0600"/>
      </a:dk2>
      <a:lt2>
        <a:srgbClr val="FCF5EF"/>
      </a:lt2>
      <a:accent1>
        <a:srgbClr val="DD5900"/>
      </a:accent1>
      <a:accent2>
        <a:srgbClr val="FFB900"/>
      </a:accent2>
      <a:accent3>
        <a:srgbClr val="DC3C00"/>
      </a:accent3>
      <a:accent4>
        <a:srgbClr val="00BCF2"/>
      </a:accent4>
      <a:accent5>
        <a:srgbClr val="00B294"/>
      </a:accent5>
      <a:accent6>
        <a:srgbClr val="68217A"/>
      </a:accent6>
      <a:hlink>
        <a:srgbClr val="00BCF2"/>
      </a:hlink>
      <a:folHlink>
        <a:srgbClr val="68217A"/>
      </a:folHlink>
    </a:clrScheme>
    <a:fontScheme name="Custom 3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eate an Office Mix.potx" id="{4B7366DC-B74D-454D-9AF1-C5E1E2713A61}" vid="{D9FD2935-D4F2-4034-8F2D-E6786535C4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6494B6-1467-40D3-9D2C-6096235D25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Create an Office Mix</Template>
  <TotalTime>3241</TotalTime>
  <Words>1420</Words>
  <Application>Microsoft Macintosh PowerPoint</Application>
  <PresentationFormat>Widescreen</PresentationFormat>
  <Paragraphs>336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Binhtuy</vt:lpstr>
      <vt:lpstr>HGMaruGothicMPRO</vt:lpstr>
      <vt:lpstr>HGSoeiKakupoptai</vt:lpstr>
      <vt:lpstr>Kozuka Mincho Pro B</vt:lpstr>
      <vt:lpstr>Microsoft YaHei Light</vt:lpstr>
      <vt:lpstr>mikachan-P</vt:lpstr>
      <vt:lpstr>Arial</vt:lpstr>
      <vt:lpstr>Bradley Hand ITC</vt:lpstr>
      <vt:lpstr>Calibri</vt:lpstr>
      <vt:lpstr>NtMotoyaKyotai</vt:lpstr>
      <vt:lpstr>Segoe UI</vt:lpstr>
      <vt:lpstr>Segoe UI Light</vt:lpstr>
      <vt:lpstr>Tahoma</vt:lpstr>
      <vt:lpstr>Times</vt:lpstr>
      <vt:lpstr>Wingdings</vt:lpstr>
      <vt:lpstr>Wingdings 3</vt:lpstr>
      <vt:lpstr>Office Mix</vt:lpstr>
      <vt:lpstr>Japanese A1.2(JPD113)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Cuong</dc:creator>
  <cp:keywords/>
  <cp:lastModifiedBy>Quế Hường</cp:lastModifiedBy>
  <cp:revision>107</cp:revision>
  <dcterms:created xsi:type="dcterms:W3CDTF">2014-12-10T05:35:30Z</dcterms:created>
  <dcterms:modified xsi:type="dcterms:W3CDTF">2022-09-05T10:34:13Z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TC043863139991</vt:lpwstr>
  </property>
</Properties>
</file>